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</p:sldMasterIdLst>
  <p:sldIdLst>
    <p:sldId id="265" r:id="rId4"/>
    <p:sldId id="256" r:id="rId5"/>
    <p:sldId id="258" r:id="rId6"/>
    <p:sldId id="259" r:id="rId7"/>
    <p:sldId id="261" r:id="rId8"/>
    <p:sldId id="266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02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71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31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9522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6894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940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2752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3254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7931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8961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632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204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164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3386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364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5805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0181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3904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4227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728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8446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354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012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7437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6463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5171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7758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945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1008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2135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8414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4894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839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997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41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85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465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73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44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16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413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328C-66D3-423D-A504-9A7FCA9C8C3F}" type="datetimeFigureOut">
              <a:rPr lang="en-CA" smtClean="0"/>
              <a:t>28/11/2016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6259F-A86A-4518-9A37-3EE5EA72C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387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697" y="2618668"/>
            <a:ext cx="9921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Chapitre 3.1</a:t>
            </a:r>
          </a:p>
          <a:p>
            <a:pPr algn="ctr"/>
            <a:r>
              <a:rPr lang="fr-FR" sz="4800" b="1" dirty="0"/>
              <a:t>Le pouvoir des </a:t>
            </a:r>
            <a:r>
              <a:rPr lang="fr-CA" sz="4800" b="1" dirty="0"/>
              <a:t>États</a:t>
            </a:r>
          </a:p>
        </p:txBody>
      </p:sp>
    </p:spTree>
    <p:extLst>
      <p:ext uri="{BB962C8B-B14F-4D97-AF65-F5344CB8AC3E}">
        <p14:creationId xmlns:p14="http://schemas.microsoft.com/office/powerpoint/2010/main" val="12838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3919" y="5301342"/>
            <a:ext cx="7772400" cy="1198397"/>
          </a:xfrm>
        </p:spPr>
        <p:txBody>
          <a:bodyPr>
            <a:normAutofit/>
          </a:bodyPr>
          <a:lstStyle/>
          <a:p>
            <a:r>
              <a:rPr lang="fr-CA" sz="7200" cap="all" dirty="0"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w Cen MT Condensed" panose="020B0606020104020203" pitchFamily="34" charset="0"/>
              </a:rPr>
              <a:t>Le Pouvoir des États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7" y="331917"/>
            <a:ext cx="10597243" cy="5260943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847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6585712" cy="1499616"/>
          </a:xfrm>
        </p:spPr>
        <p:txBody>
          <a:bodyPr/>
          <a:lstStyle/>
          <a:p>
            <a:r>
              <a:rPr lang="fr-CA" dirty="0">
                <a:solidFill>
                  <a:schemeClr val="accent2"/>
                </a:solidFill>
              </a:rPr>
              <a:t>Le pouvoir des états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5649" y="2336800"/>
            <a:ext cx="7500112" cy="14479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A" sz="3600" dirty="0"/>
              <a:t>Un </a:t>
            </a:r>
            <a:r>
              <a:rPr lang="fr-CA" sz="3600" u="sng" dirty="0"/>
              <a:t>État</a:t>
            </a:r>
            <a:r>
              <a:rPr lang="fr-CA" sz="3600" dirty="0"/>
              <a:t> comprend l’ensemble des institutions </a:t>
            </a:r>
            <a:r>
              <a:rPr lang="fr-CA" sz="3600" u="sng" dirty="0"/>
              <a:t>publiques</a:t>
            </a:r>
            <a:r>
              <a:rPr lang="fr-CA" sz="3600" dirty="0"/>
              <a:t> d’une nation.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73188"/>
            <a:ext cx="3754885" cy="408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81437" y="3355156"/>
            <a:ext cx="6882033" cy="120473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600" dirty="0"/>
              <a:t>(Ses synonymes les plus proches sont </a:t>
            </a:r>
            <a:r>
              <a:rPr lang="fr-CA" sz="3600" i="1" dirty="0"/>
              <a:t>gouvernement</a:t>
            </a:r>
            <a:r>
              <a:rPr lang="fr-CA" sz="3600" dirty="0"/>
              <a:t> et </a:t>
            </a:r>
            <a:r>
              <a:rPr lang="fr-CA" sz="3600" i="1" dirty="0"/>
              <a:t>pays</a:t>
            </a:r>
            <a:r>
              <a:rPr lang="fr-CA" sz="3600" dirty="0"/>
              <a:t>.)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95649" y="4559889"/>
            <a:ext cx="7500112" cy="67823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CA" sz="3600" dirty="0"/>
              <a:t>Normalement, un État est </a:t>
            </a:r>
            <a:r>
              <a:rPr lang="fr-CA" sz="3600" u="sng" dirty="0"/>
              <a:t>souverain</a:t>
            </a:r>
            <a:endParaRPr lang="fr-CA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23827" y="4559889"/>
            <a:ext cx="7039479" cy="123534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600" dirty="0"/>
              <a:t>							—il est autonome et indépendant.</a:t>
            </a:r>
          </a:p>
        </p:txBody>
      </p:sp>
    </p:spTree>
    <p:extLst>
      <p:ext uri="{BB962C8B-B14F-4D97-AF65-F5344CB8AC3E}">
        <p14:creationId xmlns:p14="http://schemas.microsoft.com/office/powerpoint/2010/main" val="6140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accent2"/>
                </a:solidFill>
              </a:rPr>
              <a:t>Le pouvoir des états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5122672" cy="11778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A" sz="3600" dirty="0"/>
              <a:t>Un État est une entité égoïste; </a:t>
            </a:r>
          </a:p>
        </p:txBody>
      </p:sp>
      <p:pic>
        <p:nvPicPr>
          <p:cNvPr id="3074" name="Picture 2" descr="http://www.dessinateur.biz/blog/wp-content/uploads/2010/01/437_record_deficit_et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5" y="594360"/>
            <a:ext cx="6086670" cy="60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17156" y="2789768"/>
            <a:ext cx="4447967" cy="22364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600" dirty="0"/>
              <a:t>	     il a comme but de promouvoir ses propres intérêts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17156" y="3776693"/>
            <a:ext cx="4708359" cy="16915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fr-CA" sz="3600" dirty="0"/>
              <a:t>			  (ex: économiques, militaires, politiques).</a:t>
            </a:r>
          </a:p>
        </p:txBody>
      </p:sp>
    </p:spTree>
    <p:extLst>
      <p:ext uri="{BB962C8B-B14F-4D97-AF65-F5344CB8AC3E}">
        <p14:creationId xmlns:p14="http://schemas.microsoft.com/office/powerpoint/2010/main" val="402614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2cjournal.ca/wp-content/uploads/2014/11/Koch-and-Weissenberg-Ukraine-and-Russian-confli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64" y="0"/>
            <a:ext cx="9683436" cy="68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3750" y="371723"/>
            <a:ext cx="7495083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/>
              <a:t>En 2014, la Russie a envahi la Crimée, région d’Ukraine.</a:t>
            </a:r>
            <a:endParaRPr lang="fr-CA" sz="2400" dirty="0"/>
          </a:p>
        </p:txBody>
      </p:sp>
      <p:pic>
        <p:nvPicPr>
          <p:cNvPr id="1028" name="Picture 4" descr="http://www.canalmonde.fr/r-annuaire-tourisme/monde/_cartes/ukraine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" y="0"/>
            <a:ext cx="3308985" cy="24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014 pro-Russian unrest in Ukra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4" y="115410"/>
            <a:ext cx="3308985" cy="2311179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0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895"/>
            <a:ext cx="12192000" cy="6472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4362" y="5711252"/>
            <a:ext cx="1005840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Le secrétaire d’État américain John Kerry et son homologue iranien </a:t>
            </a:r>
            <a:r>
              <a:rPr lang="fr-CA" sz="2400" dirty="0" err="1" smtClean="0"/>
              <a:t>Javad</a:t>
            </a:r>
            <a:r>
              <a:rPr lang="fr-CA" sz="2400" dirty="0" smtClean="0"/>
              <a:t> </a:t>
            </a:r>
            <a:r>
              <a:rPr lang="fr-CA" sz="2400" dirty="0" err="1" smtClean="0"/>
              <a:t>Zarif</a:t>
            </a:r>
            <a:r>
              <a:rPr lang="fr-CA" sz="2400" dirty="0" smtClean="0"/>
              <a:t> ont signé en 2016 un accord pour limiter le programme nucléaire iranien.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685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1871" y="632085"/>
            <a:ext cx="7132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/>
              <a:t>Pourquoi des États formeraient-ils des organisations internationales ?</a:t>
            </a:r>
          </a:p>
        </p:txBody>
      </p:sp>
      <p:pic>
        <p:nvPicPr>
          <p:cNvPr id="3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7989">
            <a:off x="345038" y="313493"/>
            <a:ext cx="792881" cy="7895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4130579"/>
            <a:ext cx="2391507" cy="251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3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8" dur="7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accent2"/>
                </a:solidFill>
              </a:rPr>
              <a:t>Le pouvoir des états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7820934" cy="13416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A" sz="3600" dirty="0"/>
              <a:t>Un regroupement d’États donne plus d’autorité </a:t>
            </a:r>
            <a:r>
              <a:rPr lang="fr-CA" sz="3600" dirty="0" smtClean="0"/>
              <a:t>collective.</a:t>
            </a:r>
            <a:endParaRPr lang="fr-CA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6549" y="2793600"/>
            <a:ext cx="7820934" cy="131370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600" dirty="0" smtClean="0"/>
              <a:t>				 Par contre, l’État perd de la souveraineté en le faisant.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23696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Ion Boardroom">
  <a:themeElements>
    <a:clrScheme name="Custom 3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588FE2"/>
      </a:accent1>
      <a:accent2>
        <a:srgbClr val="88D5F2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588FE2"/>
      </a:hlink>
      <a:folHlink>
        <a:srgbClr val="32B6E8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281</TotalTime>
  <Words>110</Words>
  <Application>Microsoft Office PowerPoint</Application>
  <PresentationFormat>Custom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Integral</vt:lpstr>
      <vt:lpstr>Ion Boardroom</vt:lpstr>
      <vt:lpstr>Office Theme</vt:lpstr>
      <vt:lpstr>PowerPoint Presentation</vt:lpstr>
      <vt:lpstr>Le Pouvoir des États</vt:lpstr>
      <vt:lpstr>Le pouvoir des états</vt:lpstr>
      <vt:lpstr>Le pouvoir des états</vt:lpstr>
      <vt:lpstr>PowerPoint Presentation</vt:lpstr>
      <vt:lpstr>PowerPoint Presentation</vt:lpstr>
      <vt:lpstr>PowerPoint Presentation</vt:lpstr>
      <vt:lpstr>Le pouvoir des états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Martin Brisebois</dc:creator>
  <cp:lastModifiedBy>Windows User</cp:lastModifiedBy>
  <cp:revision>29</cp:revision>
  <dcterms:created xsi:type="dcterms:W3CDTF">2015-09-05T18:33:09Z</dcterms:created>
  <dcterms:modified xsi:type="dcterms:W3CDTF">2016-11-28T15:38:29Z</dcterms:modified>
</cp:coreProperties>
</file>