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61" r:id="rId6"/>
    <p:sldId id="259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9E4A50DE-2EF3-4B7F-98DD-7E4522FB551D}" type="datetimeFigureOut">
              <a:rPr lang="fr-CA" smtClean="0"/>
              <a:t>2017-09-15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1DE6CCFD-E822-4AAF-A31B-6275AD32F5D6}" type="slidenum">
              <a:rPr lang="fr-CA" smtClean="0"/>
              <a:t>‹#›</a:t>
            </a:fld>
            <a:endParaRPr lang="fr-CA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396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50DE-2EF3-4B7F-98DD-7E4522FB551D}" type="datetimeFigureOut">
              <a:rPr lang="fr-CA" smtClean="0"/>
              <a:t>2017-09-15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CCFD-E822-4AAF-A31B-6275AD32F5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87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9E4A50DE-2EF3-4B7F-98DD-7E4522FB551D}" type="datetimeFigureOut">
              <a:rPr lang="fr-CA" smtClean="0"/>
              <a:t>2017-09-15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1DE6CCFD-E822-4AAF-A31B-6275AD32F5D6}" type="slidenum">
              <a:rPr lang="fr-CA" smtClean="0"/>
              <a:t>‹#›</a:t>
            </a:fld>
            <a:endParaRPr lang="fr-CA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772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50DE-2EF3-4B7F-98DD-7E4522FB551D}" type="datetimeFigureOut">
              <a:rPr lang="fr-CA" smtClean="0"/>
              <a:t>2017-09-15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CCFD-E822-4AAF-A31B-6275AD32F5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0881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50DE-2EF3-4B7F-98DD-7E4522FB551D}" type="datetimeFigureOut">
              <a:rPr lang="fr-CA" smtClean="0"/>
              <a:t>2017-09-15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CCFD-E822-4AAF-A31B-6275AD32F5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0792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50DE-2EF3-4B7F-98DD-7E4522FB551D}" type="datetimeFigureOut">
              <a:rPr lang="fr-CA" smtClean="0"/>
              <a:t>2017-09-15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CCFD-E822-4AAF-A31B-6275AD32F5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7534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50DE-2EF3-4B7F-98DD-7E4522FB551D}" type="datetimeFigureOut">
              <a:rPr lang="fr-CA" smtClean="0"/>
              <a:t>2017-09-15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CCFD-E822-4AAF-A31B-6275AD32F5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5707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50DE-2EF3-4B7F-98DD-7E4522FB551D}" type="datetimeFigureOut">
              <a:rPr lang="fr-CA" smtClean="0"/>
              <a:t>2017-09-15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CCFD-E822-4AAF-A31B-6275AD32F5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6077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50DE-2EF3-4B7F-98DD-7E4522FB551D}" type="datetimeFigureOut">
              <a:rPr lang="fr-CA" smtClean="0"/>
              <a:t>2017-09-15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CCFD-E822-4AAF-A31B-6275AD32F5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9294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50DE-2EF3-4B7F-98DD-7E4522FB551D}" type="datetimeFigureOut">
              <a:rPr lang="fr-CA" smtClean="0"/>
              <a:t>2017-09-15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CCFD-E822-4AAF-A31B-6275AD32F5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9970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50DE-2EF3-4B7F-98DD-7E4522FB551D}" type="datetimeFigureOut">
              <a:rPr lang="fr-CA" smtClean="0"/>
              <a:t>2017-09-15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CCFD-E822-4AAF-A31B-6275AD32F5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8791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50DE-2EF3-4B7F-98DD-7E4522FB551D}" type="datetimeFigureOut">
              <a:rPr lang="fr-CA" smtClean="0"/>
              <a:t>2017-09-15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CCFD-E822-4AAF-A31B-6275AD32F5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46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50DE-2EF3-4B7F-98DD-7E4522FB551D}" type="datetimeFigureOut">
              <a:rPr lang="fr-CA" smtClean="0"/>
              <a:t>2017-09-15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CCFD-E822-4AAF-A31B-6275AD32F5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0753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50DE-2EF3-4B7F-98DD-7E4522FB551D}" type="datetimeFigureOut">
              <a:rPr lang="fr-CA" smtClean="0"/>
              <a:t>2017-09-15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CCFD-E822-4AAF-A31B-6275AD32F5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4755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50DE-2EF3-4B7F-98DD-7E4522FB551D}" type="datetimeFigureOut">
              <a:rPr lang="fr-CA" smtClean="0"/>
              <a:t>2017-09-15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CCFD-E822-4AAF-A31B-6275AD32F5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613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E4A50DE-2EF3-4B7F-98DD-7E4522FB551D}" type="datetimeFigureOut">
              <a:rPr lang="fr-CA" smtClean="0"/>
              <a:t>2017-09-15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E6CCFD-E822-4AAF-A31B-6275AD32F5D6}" type="slidenum">
              <a:rPr lang="fr-CA" smtClean="0"/>
              <a:t>‹#›</a:t>
            </a:fld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27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50DE-2EF3-4B7F-98DD-7E4522FB551D}" type="datetimeFigureOut">
              <a:rPr lang="fr-CA" smtClean="0"/>
              <a:t>2017-09-15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CCFD-E822-4AAF-A31B-6275AD32F5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105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50DE-2EF3-4B7F-98DD-7E4522FB551D}" type="datetimeFigureOut">
              <a:rPr lang="fr-CA" smtClean="0"/>
              <a:t>2017-09-15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CCFD-E822-4AAF-A31B-6275AD32F5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390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50DE-2EF3-4B7F-98DD-7E4522FB551D}" type="datetimeFigureOut">
              <a:rPr lang="fr-CA" smtClean="0"/>
              <a:t>2017-09-15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CCFD-E822-4AAF-A31B-6275AD32F5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587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50DE-2EF3-4B7F-98DD-7E4522FB551D}" type="datetimeFigureOut">
              <a:rPr lang="fr-CA" smtClean="0"/>
              <a:t>2017-09-15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CCFD-E822-4AAF-A31B-6275AD32F5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85131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9E4A50DE-2EF3-4B7F-98DD-7E4522FB551D}" type="datetimeFigureOut">
              <a:rPr lang="fr-CA" smtClean="0"/>
              <a:t>2017-09-15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1DE6CCFD-E822-4AAF-A31B-6275AD32F5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6775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9E4A50DE-2EF3-4B7F-98DD-7E4522FB551D}" type="datetimeFigureOut">
              <a:rPr lang="fr-CA" smtClean="0"/>
              <a:t>2017-09-15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1DE6CCFD-E822-4AAF-A31B-6275AD32F5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566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E4A50DE-2EF3-4B7F-98DD-7E4522FB551D}" type="datetimeFigureOut">
              <a:rPr lang="fr-CA" smtClean="0"/>
              <a:t>2017-09-15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DE6CCFD-E822-4AAF-A31B-6275AD32F5D6}" type="slidenum">
              <a:rPr lang="fr-CA" smtClean="0"/>
              <a:t>‹#›</a:t>
            </a:fld>
            <a:endParaRPr lang="fr-CA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22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A50DE-2EF3-4B7F-98DD-7E4522FB551D}" type="datetimeFigureOut">
              <a:rPr lang="fr-CA" smtClean="0"/>
              <a:t>2017-09-15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6CCFD-E822-4AAF-A31B-6275AD32F5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20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2039112"/>
            <a:ext cx="3929872" cy="2334396"/>
          </a:xfrm>
        </p:spPr>
        <p:txBody>
          <a:bodyPr>
            <a:normAutofit/>
          </a:bodyPr>
          <a:lstStyle/>
          <a:p>
            <a:r>
              <a:rPr lang="fr-CA" sz="4400" dirty="0"/>
              <a:t>L’organisation sociale des autochtones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2871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1" y="568345"/>
            <a:ext cx="5954268" cy="1560716"/>
          </a:xfrm>
        </p:spPr>
        <p:txBody>
          <a:bodyPr/>
          <a:lstStyle/>
          <a:p>
            <a:r>
              <a:rPr lang="fr-CA" dirty="0"/>
              <a:t>L’organisation sociale des autochtones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399"/>
            <a:ext cx="8770571" cy="1718821"/>
          </a:xfrm>
        </p:spPr>
        <p:txBody>
          <a:bodyPr>
            <a:normAutofit/>
          </a:bodyPr>
          <a:lstStyle/>
          <a:p>
            <a:r>
              <a:rPr lang="fr-CA" sz="4000" dirty="0"/>
              <a:t>Les Algonquiens et Inuits sont p</a:t>
            </a:r>
            <a:r>
              <a:rPr lang="fr-CA" sz="4000" u="sng" dirty="0"/>
              <a:t>atrilinéaires</a:t>
            </a:r>
            <a:r>
              <a:rPr lang="fr-CA" sz="4000" dirty="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74703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" cy="68718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12074928" y="-13870"/>
            <a:ext cx="109728" cy="68718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2888">
            <a:off x="331879" y="172354"/>
            <a:ext cx="878131" cy="874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29" y="1219200"/>
            <a:ext cx="5631798" cy="4811980"/>
          </a:xfrm>
          <a:prstGeom prst="rect">
            <a:avLst/>
          </a:prstGeom>
          <a:effectLst>
            <a:outerShdw blurRad="76200" dist="330200" dir="150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847278" y="437497"/>
            <a:ext cx="1999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/>
              <a:t>Peter Griffin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0058" y="437497"/>
            <a:ext cx="303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/>
              <a:t>Lois Pewterschmidt</a:t>
            </a:r>
          </a:p>
        </p:txBody>
      </p:sp>
      <p:cxnSp>
        <p:nvCxnSpPr>
          <p:cNvPr id="14" name="Straight Arrow Connector 13"/>
          <p:cNvCxnSpPr>
            <a:stCxn id="11" idx="2"/>
          </p:cNvCxnSpPr>
          <p:nvPr/>
        </p:nvCxnSpPr>
        <p:spPr>
          <a:xfrm>
            <a:off x="4847108" y="899162"/>
            <a:ext cx="401548" cy="4450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2"/>
          </p:cNvCxnSpPr>
          <p:nvPr/>
        </p:nvCxnSpPr>
        <p:spPr>
          <a:xfrm flipH="1">
            <a:off x="7839075" y="899162"/>
            <a:ext cx="686010" cy="6915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3291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1" y="568345"/>
            <a:ext cx="5954268" cy="1560716"/>
          </a:xfrm>
        </p:spPr>
        <p:txBody>
          <a:bodyPr/>
          <a:lstStyle/>
          <a:p>
            <a:r>
              <a:rPr lang="fr-CA" dirty="0"/>
              <a:t>L’organisation sociale des autochtones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81859" y="4814857"/>
            <a:ext cx="8770571" cy="963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dirty="0"/>
              <a:t>Les Iroquoiens sont </a:t>
            </a:r>
            <a:r>
              <a:rPr lang="fr-CA" sz="4000" u="sng" dirty="0"/>
              <a:t>matrilinéaires</a:t>
            </a:r>
            <a:r>
              <a:rPr lang="fr-CA" sz="4000" dirty="0"/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40000" y="3146400"/>
            <a:ext cx="8412430" cy="1609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			   Les enfants prennent le nom du père,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93512" y="3823200"/>
            <a:ext cx="5458918" cy="963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et sont </a:t>
            </a:r>
            <a:r>
              <a:rPr lang="en-CA" sz="4000" dirty="0"/>
              <a:t>de </a:t>
            </a:r>
            <a:r>
              <a:rPr lang="fr-CA" sz="4000" dirty="0"/>
              <a:t>sa tribu.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A43EB81-17EF-47EB-A157-5F76D5375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438399"/>
            <a:ext cx="8770571" cy="1718821"/>
          </a:xfrm>
        </p:spPr>
        <p:txBody>
          <a:bodyPr>
            <a:normAutofit/>
          </a:bodyPr>
          <a:lstStyle/>
          <a:p>
            <a:r>
              <a:rPr lang="fr-CA" sz="4000" dirty="0"/>
              <a:t>Les Algonquiens et Inuits sont p</a:t>
            </a:r>
            <a:r>
              <a:rPr lang="fr-CA" sz="4000" u="sng" dirty="0"/>
              <a:t>atrilinéaires</a:t>
            </a:r>
            <a:r>
              <a:rPr lang="fr-CA" sz="4000" dirty="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41037810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1" y="568345"/>
            <a:ext cx="5954268" cy="1560716"/>
          </a:xfrm>
        </p:spPr>
        <p:txBody>
          <a:bodyPr/>
          <a:lstStyle/>
          <a:p>
            <a:r>
              <a:rPr lang="fr-CA" dirty="0"/>
              <a:t>L’organisation sociale des autochtones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14775" y="2342701"/>
            <a:ext cx="3924300" cy="781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Matrilinéaire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33701" y="2342701"/>
            <a:ext cx="74295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>
                <a:latin typeface="Bodoni MT Black" panose="02070A03080606020203" pitchFamily="18" charset="0"/>
              </a:rPr>
              <a:t>MIS</a:t>
            </a:r>
          </a:p>
          <a:p>
            <a:pPr algn="ctr"/>
            <a:endParaRPr lang="fr-CA" dirty="0">
              <a:latin typeface="Bodoni MT Black" panose="02070A03080606020203" pitchFamily="18" charset="0"/>
            </a:endParaRPr>
          </a:p>
          <a:p>
            <a:pPr algn="ctr"/>
            <a:r>
              <a:rPr lang="fr-CA" sz="4400" dirty="0">
                <a:latin typeface="Bodoni MT Black" panose="02070A03080606020203" pitchFamily="18" charset="0"/>
              </a:rPr>
              <a:t>PAN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14775" y="3033264"/>
            <a:ext cx="3924300" cy="781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Iroquoien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14775" y="3728589"/>
            <a:ext cx="3924300" cy="781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Sédentaire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14775" y="4635636"/>
            <a:ext cx="3924300" cy="781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Patrilinéaire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914775" y="5297624"/>
            <a:ext cx="3924300" cy="781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Algonquien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914775" y="5959611"/>
            <a:ext cx="3924300" cy="781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Nomade</a:t>
            </a:r>
          </a:p>
        </p:txBody>
      </p:sp>
    </p:spTree>
    <p:extLst>
      <p:ext uri="{BB962C8B-B14F-4D97-AF65-F5344CB8AC3E}">
        <p14:creationId xmlns:p14="http://schemas.microsoft.com/office/powerpoint/2010/main" val="1842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1" y="568345"/>
            <a:ext cx="5954268" cy="1560716"/>
          </a:xfrm>
        </p:spPr>
        <p:txBody>
          <a:bodyPr/>
          <a:lstStyle/>
          <a:p>
            <a:r>
              <a:rPr lang="fr-CA" dirty="0"/>
              <a:t>L’organisation sociale des autochtones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1" y="2438400"/>
            <a:ext cx="4317492" cy="1027176"/>
          </a:xfrm>
        </p:spPr>
        <p:txBody>
          <a:bodyPr>
            <a:normAutofit/>
          </a:bodyPr>
          <a:lstStyle/>
          <a:p>
            <a:r>
              <a:rPr lang="fr-CA" sz="4000" u="sng" dirty="0"/>
              <a:t>Famille nucléaire</a:t>
            </a:r>
            <a:r>
              <a:rPr lang="fr-CA" sz="4000" dirty="0"/>
              <a:t> :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33700" y="3268947"/>
            <a:ext cx="3152776" cy="1011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u="sng" dirty="0"/>
              <a:t>Bande/clan</a:t>
            </a:r>
            <a:r>
              <a:rPr lang="fr-CA" sz="4000" dirty="0"/>
              <a:t> 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33698" y="4128417"/>
            <a:ext cx="2200277" cy="1011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u="sng" dirty="0"/>
              <a:t>Nation</a:t>
            </a:r>
            <a:r>
              <a:rPr lang="fr-CA" sz="4000" dirty="0"/>
              <a:t> 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33698" y="5111430"/>
            <a:ext cx="3724277" cy="987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u="sng" dirty="0"/>
              <a:t>Confédération</a:t>
            </a:r>
            <a:r>
              <a:rPr lang="fr-CA" sz="4000" dirty="0"/>
              <a:t> :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072884" y="2446020"/>
            <a:ext cx="4119372" cy="1027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parents et enfants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941859" y="3268947"/>
            <a:ext cx="3914776" cy="1011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plusieurs familles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972812" y="4128417"/>
            <a:ext cx="6809613" cy="1011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plusieurs clans de même langue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565392" y="5103810"/>
            <a:ext cx="4419602" cy="1535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plusieurs différentes nations réunies</a:t>
            </a:r>
          </a:p>
        </p:txBody>
      </p:sp>
    </p:spTree>
    <p:extLst>
      <p:ext uri="{BB962C8B-B14F-4D97-AF65-F5344CB8AC3E}">
        <p14:creationId xmlns:p14="http://schemas.microsoft.com/office/powerpoint/2010/main" val="112530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  <p:bldP spid="8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196" y="533400"/>
            <a:ext cx="2803844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5562600" y="15240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>
                <a:latin typeface="Berlin Sans FB Demi" panose="020E0802020502020306" pitchFamily="34" charset="0"/>
              </a:rPr>
              <a:t>p.33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#1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#3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2552700" y="5715001"/>
            <a:ext cx="722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u="sng" dirty="0">
                <a:latin typeface="Berlin Sans FB Demi" panose="020E0802020502020306" pitchFamily="34" charset="0"/>
              </a:rPr>
              <a:t>Devoirs</a:t>
            </a:r>
            <a:r>
              <a:rPr lang="fr-CA" sz="3600" dirty="0">
                <a:latin typeface="Berlin Sans FB Demi" panose="020E0802020502020306" pitchFamily="34" charset="0"/>
              </a:rPr>
              <a:t>: p.33-34 (sauf #2 et #6)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5486400" y="609601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>
                <a:latin typeface="Berlin Sans FB Demi" panose="020E0802020502020306" pitchFamily="34" charset="0"/>
              </a:rPr>
              <a:t>Questions importantes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2552700" y="448715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bravoure (</a:t>
            </a:r>
            <a:r>
              <a:rPr lang="fr-CA" sz="36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nf</a:t>
            </a: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)</a:t>
            </a:r>
            <a:endParaRPr lang="fr-CA" sz="3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124</TotalTime>
  <Words>111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Berlin Sans FB Demi</vt:lpstr>
      <vt:lpstr>Bodoni MT Black</vt:lpstr>
      <vt:lpstr>Calibri</vt:lpstr>
      <vt:lpstr>Calibri Light</vt:lpstr>
      <vt:lpstr>Century Schoolbook</vt:lpstr>
      <vt:lpstr>Corbel</vt:lpstr>
      <vt:lpstr>Feathered</vt:lpstr>
      <vt:lpstr>Office Theme</vt:lpstr>
      <vt:lpstr>L’organisation sociale des autochtones</vt:lpstr>
      <vt:lpstr>L’organisation sociale des autochtones</vt:lpstr>
      <vt:lpstr>PowerPoint Presentation</vt:lpstr>
      <vt:lpstr>L’organisation sociale des autochtones</vt:lpstr>
      <vt:lpstr>L’organisation sociale des autochtones</vt:lpstr>
      <vt:lpstr>L’organisation sociale des autochtones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L’organisation sociale des autochtones</dc:title>
  <dc:creator>Martin Brisebois</dc:creator>
  <cp:lastModifiedBy>Martin Brisebois</cp:lastModifiedBy>
  <cp:revision>17</cp:revision>
  <dcterms:created xsi:type="dcterms:W3CDTF">2016-09-11T14:43:34Z</dcterms:created>
  <dcterms:modified xsi:type="dcterms:W3CDTF">2017-09-15T11:41:27Z</dcterms:modified>
</cp:coreProperties>
</file>