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</p:sldMasterIdLst>
  <p:sldIdLst>
    <p:sldId id="256" r:id="rId4"/>
    <p:sldId id="266" r:id="rId5"/>
    <p:sldId id="257" r:id="rId6"/>
    <p:sldId id="259" r:id="rId7"/>
    <p:sldId id="260" r:id="rId8"/>
    <p:sldId id="262" r:id="rId9"/>
    <p:sldId id="264" r:id="rId10"/>
    <p:sldId id="26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1" clrIdx="0">
    <p:extLst>
      <p:ext uri="{19B8F6BF-5375-455C-9EA6-DF929625EA0E}">
        <p15:presenceInfo xmlns:p15="http://schemas.microsoft.com/office/powerpoint/2012/main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8T13:15:21.435" idx="1">
    <p:pos x="6475" y="1780"/>
    <p:text>Le blocus est d'important d'une part parce que G-B achète beaucoup de bois des pays scandinaves.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5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7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39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0898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54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9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34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67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06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A6F6-2FC1-4C5E-9696-FA05192F1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6F531-7CD5-48C4-A7A1-2F386885B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1EB6F-606A-46B8-9D33-9091098CE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1BD8D-7DBD-40F6-9541-19D03F558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AEAE0-864B-4590-BD58-205808A3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11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B7FF-424E-40FE-893E-295D33ED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414AF-6504-431E-AB74-C19D32731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72421-5E3D-407D-A914-3736CF22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E601E-4163-409D-B4FF-B872F811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E5DB4-7A0C-417F-AE8F-9B66725E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11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5A807-36EA-4E97-87F2-5354EFDE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AAE29-196C-41D0-A115-15B1777D7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B65B3-00CF-495A-B861-4EA98F5A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429F5-4FE2-471C-8633-9B1A8872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9D89F-E458-4D68-97A1-ABD1E0DD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96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E8C7-AF3E-4D5A-82FD-7F33C1010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9FAE2-F473-43F9-9E70-6219F4801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6134B-B39C-4B1C-B9E4-929B83A4E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6CBD2-5B0B-4F5B-884E-7655B6B3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4CE2D-9A1C-4DBC-A9AD-49072D09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6D5EC-06C5-4B21-B1F8-44018142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94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2E5C-BA90-4C33-87B6-C90F73ABE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5D793-0E3C-4B95-981F-7695C13BA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D9D41-2BB3-4375-B954-29CE61A44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FC4B3-834D-4502-A532-B0D394791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3C44CF-27D0-428A-9688-C302CF0ED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8CE60-BAC4-405F-9ADA-61A7690DD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2EFABF-EF11-43AB-AF8F-A2AE1853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7C924B-DB18-4869-9F66-B39A96B5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87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D2D0D-F2F5-4037-989A-41458B30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C56E79-4027-42CA-9D0D-9C26E267E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6F6C9-9C72-4522-BAFB-CB76DEC0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29610-E9FF-46D3-95E8-B0914510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39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20510-7C29-4677-B745-55D16CE96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8EEFF-D490-42BB-9D6A-E46483598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E28F4-27DA-4FFB-B58B-7E60B324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88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6BE5A-CAEC-4C9A-88A9-6D99B7885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B61A7-4F7B-4218-B775-10AFB53BC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B5F68-DD93-470C-B3F3-A0502E5A4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38E4-EB76-4F37-BDF2-B3935312B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9BC08-B081-46CA-9DC3-26D7B7D0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DD3EB-6345-420B-9AD3-49985BFB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92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AFDD-400F-4046-AEDE-8257B320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7FD179-428D-4867-83E4-AF743F894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C42BC-D7FD-4E50-BC42-6C1AD28E5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AF1DC-DED9-4906-97AD-5060DBCA0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E3B3F-49E1-4072-9F9B-B6ECCFACE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68E1C-1B17-4BC1-82ED-F018E9D0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45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E1120-B1EE-4AA0-B9E4-873C4A71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F191F-6D18-49BC-B6F9-974AA8C57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03919-8936-48AE-B844-71B728C2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45BE3-AF86-4263-B82F-CF9412CC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564DB-D99F-43B4-976E-3ABE8193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60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848B0A-6493-4584-B663-FC0DC0C78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8A444-62E9-44F8-B5CD-BA757F9CA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33458-C2BB-4181-8B1E-C92FC4414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949A9-7E29-4E90-9AEF-54D0DDA5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71742-5CC5-4A9F-9CC4-0E641579C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9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7EA41-81FB-41EB-986D-B9338DBD5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2D289-4B62-4AFB-9FFC-681A469A0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F2622-79F6-4C20-8780-5DAD07425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1DB76-7FBA-4AF6-841C-7447C0D8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19476-BDAD-4626-9C54-FAF5B7A2D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4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CD7B-D060-4191-87DA-F9559607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7A78D-E868-4235-9ED6-D6AB99A2A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5CAC3-A139-44D2-9A2E-515FECC2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82987-2EFE-46BA-AA15-9CF81E41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775A1-2142-48B8-A16E-49EC6749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49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98EBE-5110-4DE1-95EF-5026A406E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885B0-E58F-4386-96E5-623064E24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81AC9-BA6C-4EB7-84B0-3F8B72B86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07E4F-E970-4196-9F9A-981F8C33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F2D44-F596-43E3-8F73-5965D922A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26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C71B4-2A75-4F33-BEA9-2A66C7D43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7FF0C-21E1-4B33-A1C8-F6ADDBA61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8CEB7-3F00-4422-8327-ADAADB52B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BBF3A-7C5E-495B-A7DF-481DA338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0D3D7-F5DE-4576-A5F9-A62FA646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59594-E623-408F-9E11-9891407C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49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7250-2C60-4748-8683-DA5069CC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0DE29-E521-418C-9ABA-F5238758A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53EED-08E1-417C-9A50-42C4709DF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C100E-596A-4DC7-9B7A-1E659AFAD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33463C-70A4-4136-9CB6-059D18C17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CFA0C2-0B13-4B70-8005-5E176059B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CC13C2-E33C-4A79-9629-7D4949196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9CA270-2BAD-4FB6-B1FD-DE374165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79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E8645-DBD7-46A2-80A3-1AB0DA94B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22351-4685-40D8-BD9E-DAC0191E0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091D0-6A5B-471D-AA7E-2E79737FE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49F09-C220-425C-803A-B4DD5487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11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AB67D8-05FB-4111-A151-E40368C2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C2513-8721-43C1-A7DE-550FB1047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128C3-21EC-49AA-BD89-B0CB1ACB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31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0B0F-1E46-49E8-A13B-706DDD1CB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19AB8-CF52-4AF4-A843-FC17AE089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CBC4C-6FB7-40D1-8BE4-C42C14BE6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B668D-CF28-42E2-9FD5-40FB5564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49645-44FD-431D-8434-EEBDE18AA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6C8FB-672C-4B23-9EBE-2E7DCF1D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986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A84D-E5B0-45B4-819F-9B3A90C4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06D62-6C4E-4493-A955-0CABEBA78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CD7F6-A8AD-40B6-BCFF-AADD2009E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6ED52-9077-492B-8E94-02F99B9A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8DCDB-ABE1-439A-A9B1-3A1953B5B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70F51-6CA9-4C34-B960-75AC2B36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85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5ED8F-8114-44C6-9F96-C386EA833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83F6A-0A23-4232-B275-E5BC55A4F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2E44E-828E-48F9-8164-A9C21F23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24968-3619-410A-A56D-A040B35C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93390-B68B-4064-AE08-E0B27280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36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FBCAAC-24D4-4244-9A52-583986EF7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6C083-9A77-4B62-A2E8-D43A7A1C6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E5F34-6CA3-4123-992E-523564F32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A007E-191D-4F84-9006-ED7EB5B3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84D2-5216-4DD5-BB5F-37D6B391E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8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8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2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8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9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7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85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39769-E0D7-472C-B19E-19439F0B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77107-585F-46E0-B046-1EE0525CD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FA21D-10F8-49D8-AC8B-E6C29CEDF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FC4BE-7AA1-4442-8BFA-A5C903F63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BBB92-A5E3-41DA-A8D8-BF15B4EAA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7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DAD497-D2F7-4DE1-AF1E-FA329BBD2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57D27-BEC9-4C64-B153-899F015DC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036FF-F648-45A8-8EDC-82E38534B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1C226-908A-4FC9-8E15-537B763E83B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8E6BD-7BD1-4F48-B3FC-AF5FB9415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01E3E-AA60-4DBB-9D42-E5ADA0D63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E550A-7873-448C-8C4E-9C00967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9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.ted.com/lessons/history-vs-napoleon-bonaparte-alex-gendle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//upload.wikimedia.org/wikipedia/commons/f/fb/Flag_of_New_Brunswick.sv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//upload.wikimedia.org/wikipedia/commons/f/fb/Flag_of_New_Brunswick.sv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583" y="2245996"/>
            <a:ext cx="5682279" cy="1508442"/>
          </a:xfrm>
        </p:spPr>
        <p:txBody>
          <a:bodyPr>
            <a:normAutofit/>
          </a:bodyPr>
          <a:lstStyle/>
          <a:p>
            <a:r>
              <a:rPr lang="en-CA" dirty="0"/>
              <a:t>Le monde sous Napoléon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4755" y="3754438"/>
            <a:ext cx="2141934" cy="594042"/>
          </a:xfrm>
        </p:spPr>
        <p:txBody>
          <a:bodyPr>
            <a:normAutofit fontScale="92500" lnSpcReduction="10000"/>
          </a:bodyPr>
          <a:lstStyle/>
          <a:p>
            <a:r>
              <a:rPr lang="en-CA" sz="3500" dirty="0"/>
              <a:t>1800-1815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9" y="1739153"/>
            <a:ext cx="3251048" cy="51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86200" y="2057400"/>
            <a:ext cx="4800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err="1">
                <a:latin typeface="Garamond" pitchFamily="18" charset="0"/>
              </a:rPr>
              <a:t>TedEd</a:t>
            </a:r>
            <a:r>
              <a:rPr lang="fr-CA" sz="3200" b="1" dirty="0">
                <a:latin typeface="Garamond" pitchFamily="18" charset="0"/>
              </a:rPr>
              <a:t>: </a:t>
            </a:r>
            <a:r>
              <a:rPr lang="fr-CA" sz="3200" b="1" dirty="0" err="1">
                <a:latin typeface="Garamond" pitchFamily="18" charset="0"/>
              </a:rPr>
              <a:t>Napoleon</a:t>
            </a:r>
            <a:endParaRPr lang="fr-CA" sz="3200" b="1" dirty="0">
              <a:latin typeface="Garamond" pitchFamily="18" charset="0"/>
            </a:endParaRPr>
          </a:p>
          <a:p>
            <a:pPr algn="ctr"/>
            <a:r>
              <a:rPr lang="fr-CA" sz="3200" b="1" dirty="0">
                <a:latin typeface="Garamond" pitchFamily="18" charset="0"/>
              </a:rPr>
              <a:t>(5 min)</a:t>
            </a: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r>
              <a:rPr lang="fr-CA" sz="2400" dirty="0">
                <a:latin typeface="Garamond" pitchFamily="18" charset="0"/>
                <a:hlinkClick r:id="rId3"/>
              </a:rPr>
              <a:t>https://ed.ted.com/lessons/history-vs-napoleon-bonaparte-alex-gendler</a:t>
            </a:r>
            <a:r>
              <a:rPr lang="fr-CA" sz="2400" dirty="0">
                <a:latin typeface="Garamond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49B5CD-1F02-48D7-904E-9787B1C533BD}"/>
              </a:ext>
            </a:extLst>
          </p:cNvPr>
          <p:cNvSpPr/>
          <p:nvPr/>
        </p:nvSpPr>
        <p:spPr>
          <a:xfrm>
            <a:off x="0" y="0"/>
            <a:ext cx="1633728" cy="68718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CF4731-1F49-4326-A645-4C1A6ACD61C7}"/>
              </a:ext>
            </a:extLst>
          </p:cNvPr>
          <p:cNvSpPr/>
          <p:nvPr/>
        </p:nvSpPr>
        <p:spPr>
          <a:xfrm>
            <a:off x="10558272" y="-13870"/>
            <a:ext cx="1633728" cy="68718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9018232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319" y="-2364"/>
            <a:ext cx="8627427" cy="6860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284" y="355600"/>
            <a:ext cx="1847137" cy="650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4641" y="3688081"/>
            <a:ext cx="5152390" cy="327151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029200" y="4236720"/>
            <a:ext cx="558800" cy="5791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TextBox 2"/>
          <p:cNvSpPr txBox="1"/>
          <p:nvPr/>
        </p:nvSpPr>
        <p:spPr>
          <a:xfrm>
            <a:off x="5588000" y="423672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Corse</a:t>
            </a:r>
          </a:p>
        </p:txBody>
      </p:sp>
    </p:spTree>
    <p:extLst>
      <p:ext uri="{BB962C8B-B14F-4D97-AF65-F5344CB8AC3E}">
        <p14:creationId xmlns:p14="http://schemas.microsoft.com/office/powerpoint/2010/main" val="102430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282" y="3228074"/>
            <a:ext cx="6742064" cy="2547654"/>
          </a:xfrm>
        </p:spPr>
        <p:txBody>
          <a:bodyPr>
            <a:normAutofit/>
          </a:bodyPr>
          <a:lstStyle/>
          <a:p>
            <a:r>
              <a:rPr lang="fr-CA" sz="3200" dirty="0"/>
              <a:t>Pour nuire au commerce </a:t>
            </a:r>
            <a:r>
              <a:rPr lang="fr-CA" sz="3200" dirty="0" err="1"/>
              <a:t>brit</a:t>
            </a:r>
            <a:r>
              <a:rPr lang="fr-CA" sz="3200" dirty="0"/>
              <a:t>, Napoléon impose un </a:t>
            </a:r>
            <a:r>
              <a:rPr lang="fr-CA" sz="3200" u="sng" dirty="0"/>
              <a:t>blocus continental</a:t>
            </a:r>
            <a:r>
              <a:rPr lang="fr-CA" sz="3200" dirty="0"/>
              <a:t> (1806).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73654" y="582707"/>
            <a:ext cx="6930323" cy="788894"/>
          </a:xfrm>
        </p:spPr>
        <p:txBody>
          <a:bodyPr/>
          <a:lstStyle/>
          <a:p>
            <a:r>
              <a:rPr lang="fr-CA" dirty="0"/>
              <a:t>Le monde sous napoléon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246">
            <a:off x="7520987" y="1144099"/>
            <a:ext cx="5210865" cy="5298759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9711556" y="3488090"/>
            <a:ext cx="259976" cy="19549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711556" y="3488090"/>
            <a:ext cx="259976" cy="19549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015806" y="4120340"/>
            <a:ext cx="259976" cy="19549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015806" y="4117398"/>
            <a:ext cx="259976" cy="19549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54721" y="4773944"/>
            <a:ext cx="259976" cy="19549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748178" y="5426072"/>
            <a:ext cx="259976" cy="19549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625106" y="2874024"/>
            <a:ext cx="259976" cy="19549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625106" y="2874023"/>
            <a:ext cx="259976" cy="19549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554721" y="4773943"/>
            <a:ext cx="259976" cy="19549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755830" y="5426071"/>
            <a:ext cx="259976" cy="19549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587566" y="5345562"/>
            <a:ext cx="259976" cy="19549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87566" y="5345563"/>
            <a:ext cx="259976" cy="19549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753283" y="1890173"/>
            <a:ext cx="7706432" cy="1580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Entre 1800-1810, France est en guerre contre G-B (et ses nombreux alliés).</a:t>
            </a:r>
          </a:p>
        </p:txBody>
      </p:sp>
      <p:pic>
        <p:nvPicPr>
          <p:cNvPr id="24" name="Imag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48322" y="3074887"/>
            <a:ext cx="556194" cy="273145"/>
          </a:xfrm>
          <a:prstGeom prst="rect">
            <a:avLst/>
          </a:prstGeom>
        </p:spPr>
      </p:pic>
      <p:pic>
        <p:nvPicPr>
          <p:cNvPr id="25" name="Imag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63953" y="3140583"/>
            <a:ext cx="556194" cy="273145"/>
          </a:xfrm>
          <a:prstGeom prst="rect">
            <a:avLst/>
          </a:prstGeom>
        </p:spPr>
      </p:pic>
      <p:pic>
        <p:nvPicPr>
          <p:cNvPr id="26" name="Imag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33903" y="2972618"/>
            <a:ext cx="556194" cy="2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9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367" y="1677163"/>
            <a:ext cx="10353762" cy="1351224"/>
          </a:xfrm>
        </p:spPr>
        <p:txBody>
          <a:bodyPr>
            <a:normAutofit/>
          </a:bodyPr>
          <a:lstStyle/>
          <a:p>
            <a:r>
              <a:rPr lang="fr-CA" sz="3200" dirty="0"/>
              <a:t>La G-B importe donc son </a:t>
            </a:r>
            <a:r>
              <a:rPr lang="fr-CA" sz="3200" u="sng" dirty="0"/>
              <a:t>bois</a:t>
            </a:r>
            <a:r>
              <a:rPr lang="fr-CA" sz="3200" dirty="0"/>
              <a:t> de ses colonies nord-américaines,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73654" y="582707"/>
            <a:ext cx="6930323" cy="788894"/>
          </a:xfrm>
        </p:spPr>
        <p:txBody>
          <a:bodyPr/>
          <a:lstStyle/>
          <a:p>
            <a:r>
              <a:rPr lang="fr-CA" dirty="0"/>
              <a:t>Le monde sous napoléon</a:t>
            </a:r>
          </a:p>
        </p:txBody>
      </p:sp>
      <p:pic>
        <p:nvPicPr>
          <p:cNvPr id="6" name="Picture 2" descr="File:Flag of New Brunswick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15" y="4205639"/>
            <a:ext cx="3756571" cy="234785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0363" y="2306014"/>
            <a:ext cx="6066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dirty="0"/>
              <a:t>surtout du Nouveau-Brunswick.</a:t>
            </a:r>
          </a:p>
        </p:txBody>
      </p:sp>
    </p:spTree>
    <p:extLst>
      <p:ext uri="{BB962C8B-B14F-4D97-AF65-F5344CB8AC3E}">
        <p14:creationId xmlns:p14="http://schemas.microsoft.com/office/powerpoint/2010/main" val="19294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"/>
            <a:ext cx="9144000" cy="696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17" y="1279410"/>
            <a:ext cx="1145165" cy="10856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1600200"/>
            <a:ext cx="1145165" cy="108567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378" y="1958253"/>
            <a:ext cx="1145165" cy="108567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27" y="1171594"/>
            <a:ext cx="1293576" cy="121526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057" y="742146"/>
            <a:ext cx="944127" cy="1307399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7094" y="1895146"/>
            <a:ext cx="856016" cy="403192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7308" y="2019757"/>
            <a:ext cx="892680" cy="441384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7679" y="2422949"/>
            <a:ext cx="801418" cy="42116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34476" y="1272602"/>
            <a:ext cx="1248619" cy="120059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4055" y="1407689"/>
            <a:ext cx="1273101" cy="122413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4865" y="1788520"/>
            <a:ext cx="1248619" cy="120059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78" y="1459922"/>
            <a:ext cx="1322884" cy="124279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391" y="1788520"/>
            <a:ext cx="1349763" cy="126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043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09427 0.04977 L -0.19049 0.01551 " pathEditMode="relative" ptsTypes="AAA">
                                      <p:cBhvr>
                                        <p:cTn id="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1.11111E-6 L -0.10001 0.03148 L -0.2698 -0.01158 " pathEditMode="relative" ptsTypes="AAA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8.14815E-6 L -0.10521 0.06158 L -0.15885 0.05626 L -0.23971 -0.0155 " pathEditMode="relative" ptsTypes="AA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09609 0.03194 L 0.19219 -0.01667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76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6641 0.04445 L 0.26641 0.00973 " pathEditMode="relative" rAng="0" ptsTypes="AAA">
                                      <p:cBhvr>
                                        <p:cTn id="36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222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7735 0.06667 L 0.13672 0.07361 L 0.24297 0.00694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02813 0.02361 L -0.04531 0.0125 L -0.05938 -0.01389 L -0.05391 -0.04583 L -0.02734 -0.0625 L 0.03828 -0.09722 " pathEditMode="relative" ptsTypes="AAAAA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6.66667E-6 L -0.05078 0.02223 L -0.13828 0.04723 L -0.22891 0.02639 " pathEditMode="relative" ptsTypes="AAAA">
                                      <p:cBhvr>
                                        <p:cTn id="58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1667E-6 -1.48148E-6 L -0.05781 0.03611 L -0.08671 0.08889 L -0.09921 0.16806 L -0.07812 0.27084 L -0.03515 0.31389 L -0.00312 0.325 " pathEditMode="relative" ptsTypes="AAAAAAA">
                                      <p:cBhvr>
                                        <p:cTn id="60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367" y="1677163"/>
            <a:ext cx="10353762" cy="1351224"/>
          </a:xfrm>
        </p:spPr>
        <p:txBody>
          <a:bodyPr>
            <a:normAutofit/>
          </a:bodyPr>
          <a:lstStyle/>
          <a:p>
            <a:r>
              <a:rPr lang="fr-CA" sz="3200" dirty="0"/>
              <a:t>La G-B importe donc son </a:t>
            </a:r>
            <a:r>
              <a:rPr lang="fr-CA" sz="3200" u="sng" dirty="0"/>
              <a:t>bois</a:t>
            </a:r>
            <a:r>
              <a:rPr lang="fr-CA" sz="3200" dirty="0"/>
              <a:t> de ses colonies nord-américaines,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73654" y="582707"/>
            <a:ext cx="6930323" cy="788894"/>
          </a:xfrm>
        </p:spPr>
        <p:txBody>
          <a:bodyPr/>
          <a:lstStyle/>
          <a:p>
            <a:r>
              <a:rPr lang="fr-CA" dirty="0"/>
              <a:t>Le monde sous napoléon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650363" y="2306014"/>
            <a:ext cx="6066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dirty="0"/>
              <a:t>surtout du Nouveau-Brunswick.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9367" y="3072923"/>
            <a:ext cx="10353762" cy="1351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Le bois remplace ainsi les fourrures comme exportation principale du Canada. </a:t>
            </a:r>
          </a:p>
        </p:txBody>
      </p:sp>
      <p:pic>
        <p:nvPicPr>
          <p:cNvPr id="6" name="Picture 2" descr="File:Flag of New Brunswick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601" y="4042317"/>
            <a:ext cx="4017886" cy="251117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7326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5"/>
            <a:ext cx="10353762" cy="1351224"/>
          </a:xfrm>
        </p:spPr>
        <p:txBody>
          <a:bodyPr>
            <a:normAutofit/>
          </a:bodyPr>
          <a:lstStyle/>
          <a:p>
            <a:r>
              <a:rPr lang="fr-CA" sz="3200" dirty="0"/>
              <a:t>G-B, ayant besoin de soldats, kidnappe des matelots américains. 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73654" y="582707"/>
            <a:ext cx="6930323" cy="788894"/>
          </a:xfrm>
        </p:spPr>
        <p:txBody>
          <a:bodyPr/>
          <a:lstStyle/>
          <a:p>
            <a:r>
              <a:rPr lang="fr-CA" dirty="0"/>
              <a:t>Le monde sous napoléon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536393" y="2728800"/>
            <a:ext cx="8319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dirty="0"/>
              <a:t>Les É-U se vengent en attaquant le Canada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2956" y="3374744"/>
            <a:ext cx="4960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dirty="0"/>
              <a:t>(qui est une colonie </a:t>
            </a:r>
            <a:r>
              <a:rPr lang="fr-CA" sz="3200" dirty="0" err="1"/>
              <a:t>brit</a:t>
            </a:r>
            <a:r>
              <a:rPr lang="fr-CA" sz="3200" dirty="0"/>
              <a:t>).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27586" y="3374744"/>
            <a:ext cx="4960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/>
              <a:t>C’est la </a:t>
            </a:r>
            <a:r>
              <a:rPr lang="fr-CA" sz="3200" u="sng" dirty="0"/>
              <a:t>Guerre de 1812</a:t>
            </a:r>
            <a:r>
              <a:rPr lang="fr-CA" sz="320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76" y="4171753"/>
            <a:ext cx="5817939" cy="2356265"/>
          </a:xfrm>
          <a:prstGeom prst="rect">
            <a:avLst/>
          </a:prstGeom>
          <a:effectLst>
            <a:glow rad="50800">
              <a:schemeClr val="tx1">
                <a:alpha val="3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736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5398" y="1257301"/>
            <a:ext cx="210288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5695950" y="2000251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Berlin Sans FB Demi" panose="020E0802020502020306" pitchFamily="34" charset="0"/>
              </a:rPr>
              <a:t>p.228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   #1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3438526" y="5143502"/>
            <a:ext cx="6798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u="sng" dirty="0">
                <a:latin typeface="Berlin Sans FB Demi" panose="020E0802020502020306" pitchFamily="34" charset="0"/>
              </a:rPr>
              <a:t>Devoirs</a:t>
            </a:r>
            <a:r>
              <a:rPr lang="fr-CA" sz="2800" dirty="0">
                <a:latin typeface="Berlin Sans FB Demi" panose="020E0802020502020306" pitchFamily="34" charset="0"/>
              </a:rPr>
              <a:t>: p.228 sauf #4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	     p.233 #3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5638799" y="1314452"/>
            <a:ext cx="459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u="sng" dirty="0">
                <a:latin typeface="Berlin Sans FB Demi" panose="020E0802020502020306" pitchFamily="34" charset="0"/>
              </a:rPr>
              <a:t>Questions importantes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2557035" y="4222614"/>
            <a:ext cx="9030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blocus (nm)</a:t>
            </a:r>
            <a:endParaRPr lang="fr-CA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164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Berlin Sans FB Demi</vt:lpstr>
      <vt:lpstr>Bookman Old Style</vt:lpstr>
      <vt:lpstr>Calibri</vt:lpstr>
      <vt:lpstr>Calibri Light</vt:lpstr>
      <vt:lpstr>Garamond</vt:lpstr>
      <vt:lpstr>Rockwell</vt:lpstr>
      <vt:lpstr>Damask</vt:lpstr>
      <vt:lpstr>Office Theme</vt:lpstr>
      <vt:lpstr>1_Office Theme</vt:lpstr>
      <vt:lpstr>Le monde sous Napoléon </vt:lpstr>
      <vt:lpstr>PowerPoint Presentation</vt:lpstr>
      <vt:lpstr>PowerPoint Presentation</vt:lpstr>
      <vt:lpstr>Le monde sous napoléon</vt:lpstr>
      <vt:lpstr>Le monde sous napoléon</vt:lpstr>
      <vt:lpstr>PowerPoint Presentation</vt:lpstr>
      <vt:lpstr>Le monde sous napoléon</vt:lpstr>
      <vt:lpstr>Le monde sous napoléon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Napoléon </dc:title>
  <dc:creator>Martin Brisebois</dc:creator>
  <cp:lastModifiedBy>Martin Brisebois</cp:lastModifiedBy>
  <cp:revision>30</cp:revision>
  <dcterms:created xsi:type="dcterms:W3CDTF">2015-12-12T21:34:58Z</dcterms:created>
  <dcterms:modified xsi:type="dcterms:W3CDTF">2018-04-24T12:20:12Z</dcterms:modified>
</cp:coreProperties>
</file>