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6"/>
  </p:notesMasterIdLst>
  <p:sldIdLst>
    <p:sldId id="257" r:id="rId4"/>
    <p:sldId id="259" r:id="rId5"/>
    <p:sldId id="260" r:id="rId6"/>
    <p:sldId id="263" r:id="rId7"/>
    <p:sldId id="262" r:id="rId8"/>
    <p:sldId id="276" r:id="rId9"/>
    <p:sldId id="268" r:id="rId10"/>
    <p:sldId id="264" r:id="rId11"/>
    <p:sldId id="277" r:id="rId12"/>
    <p:sldId id="269" r:id="rId13"/>
    <p:sldId id="278" r:id="rId14"/>
    <p:sldId id="27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30T09:38:45.894" idx="1">
    <p:pos x="3725" y="3010"/>
    <p:text>Pour les Américains, les Yankees sont les personnes de la Nouvelle-Angleterre. Pour le reste du monde, les Yankees sont les Américains en général.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C917B-E2F4-4900-867B-761AE50FAE8A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E7ACE-7717-4187-8943-86559C31A2E5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218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835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655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006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474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9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2257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7398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437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0953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622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99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72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296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9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938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5311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4454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687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19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7769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9826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45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83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5C4C213-2B8D-4ECF-847D-655D85B886D0}" type="datetimeFigureOut">
              <a:rPr lang="fr-CA" smtClean="0"/>
              <a:pPr/>
              <a:t>2019-10-08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6EEB8B8-D700-4CD8-B540-82E7B8CBBBF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84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a/url?sa=i&amp;rct=j&amp;q=&amp;esrc=s&amp;frm=1&amp;source=images&amp;cd=&amp;cad=rja&amp;docid=d3xgve48Vm6ukM&amp;tbnid=SDiD28ZTZS5pnM:&amp;ved=0CAUQjRw&amp;url=http://commons.wikimedia.org/wiki/File:Powerloom_weaving_in_1835.jpg&amp;ei=XC1XUtyjJO2p4APVxoB4&amp;bvm=bv.53899372,d.dmg&amp;psig=AFQjCNESiiCmFjxeO0_7oxdeQTmEk-qX5w&amp;ust=1381531309693537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docid=SexlYV5fCfx6LM&amp;tbnid=VOfKeKydJm8VbM:&amp;ved=0CAUQjRw&amp;url=http://www.thecanadianencyclopedia.com/articles/fr/proclamation-royale-de-1763&amp;ei=e4NUUpjuBKnB4AO814HQDg&amp;bvm=bv.53537100,d.dmg&amp;psig=AFQjCNHX9yltE-NaZneWAP1YupfGM82PwA&amp;ust=13813567919655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google.ca/url?sa=i&amp;rct=j&amp;q=&amp;esrc=s&amp;frm=1&amp;source=images&amp;cd=&amp;cad=rja&amp;docid=FF6TpVZfa9y7eM&amp;tbnid=Nm95suAOabLHYM:&amp;ved=0CAUQjRw&amp;url=http://www.lignedutemps.qc.ca/home/scenario_population&amp;ei=IoRUUv2pMe2p4APszoDICg&amp;bvm=bv.53537100,d.dmg&amp;psig=AFQjCNGRSCfxAifLc8gkCage76zGLrEDpQ&amp;ust=13813569339473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a/url?sa=i&amp;rct=j&amp;q=&amp;esrc=s&amp;frm=1&amp;source=images&amp;cd=&amp;cad=rja&amp;docid=GDTdhie8EErzRM&amp;tbnid=WwWM6HEixFBjnM:&amp;ved=0CAUQjRw&amp;url=http://fr.dreamstime.com/photos-stock-%C3%AEles-britanniques-image1767213&amp;ei=_IpUUtW2N5eu4APd5oFA&amp;bvm=bv.53537100,d.dmg&amp;psig=AFQjCNGvhrX7fBZdUs_9N_OHWNa1FYyI7A&amp;ust=13813586837578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www.google.ca/url?sa=i&amp;rct=j&amp;q=&amp;esrc=s&amp;frm=1&amp;source=images&amp;cd=&amp;cad=rja&amp;docid=7PoCufEtlQaLaM&amp;tbnid=230Hq_6XLlQNFM:&amp;ved=0CAUQjRw&amp;url=http://www.travelmagma.com/travel-forum-general-discussion/world-map-competition/&amp;ei=EIxUUqztGtTA4AO84IC4DA&amp;bvm=bv.53537100,d.dmg&amp;psig=AFQjCNFZlJP2o2Jm79jnG5d_SQOP5yd_qQ&amp;ust=138135898349125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potato&amp;source=images&amp;cd=&amp;cad=rja&amp;docid=-EisU9RQin4LNM&amp;tbnid=kxR8TLpB6R69BM:&amp;ved=0CAUQjRw&amp;url=http://gardening.ktsa.com/Potato/8003557&amp;ei=fp0JUeP2GabH0QGO7YHoDA&amp;bvm=bv.41642243,d.dmQ&amp;psig=AFQjCNGDqCMC_QexQgr4aCVY_ley1_NrnA&amp;ust=135967103200378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KhEj0ai5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mA-LAaz7isw0OM&amp;tbnid=98USAikwOof3cM:&amp;ved=0CAUQjRw&amp;url=http://www.netanimations.net/walking_people.htm&amp;ei=-OlVUs_7ONe84APIpYH4DA&amp;bvm=bv.53760139,d.dmg&amp;psig=AFQjCNEJVYfWXdhFu2fvOdQ_l9wjRquZhA&amp;ust=1381448521922606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hyperlink" Target="http://www.google.ca/url?sa=i&amp;rct=j&amp;q=&amp;esrc=s&amp;frm=1&amp;source=images&amp;cd=&amp;cad=rja&amp;docid=hDbrUahj3G4aaM&amp;tbnid=gGLwUMWB_LNIAM:&amp;ved=0CAUQjRw&amp;url=http://www.personal.psu.edu/users/d/t/dtm5123/JAPNS121/green2.htm&amp;ei=KSZXUpilLJGo4APx_YDADg&amp;bvm=bv.53899372,d.dmg&amp;psig=AFQjCNFCMQT80mx7RleLc2ju0PtekbEf3Q&amp;ust=1381529494845656" TargetMode="Externa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docid=1OWJhhdrhg3NBM&amp;tbnid=MN9cqi5M0sKR-M:&amp;ved=0CAUQjRw&amp;url=http://www.aamu.edu/news/2011/Pages/AAMU-Tree-Planting-Wednesday.aspx&amp;ei=yyVXUuicN7Dj4AOS0IGwCQ&amp;bvm=bv.53899372,d.dmg&amp;psig=AFQjCNFPc3OgVuOgMM-0J6wvNhCI_3PzMw&amp;ust=1381529375310469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hyperlink" Target="http://www.google.ca/url?sa=i&amp;rct=j&amp;q=&amp;esrc=s&amp;frm=1&amp;source=images&amp;cd=&amp;cad=rja&amp;docid=GMPKqYP78OmgeM&amp;tbnid=czbj3dpJi7vAGM:&amp;ved=0CAUQjRw&amp;url=http://runescape.wikia.com/wiki/Trees&amp;ei=PSdXUpSJCJa54APvjYHwBg&amp;bvm=bv.53899372,d.dmg&amp;psig=AFQjCNFirIlIeItzsJyd-4m187bdqvTGVA&amp;ust=1381529765159947" TargetMode="External"/><Relationship Id="rId9" Type="http://schemas.openxmlformats.org/officeDocument/2006/relationships/image" Target="../media/image22.gif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google.ca/url?sa=i&amp;rct=j&amp;q=&amp;esrc=s&amp;frm=1&amp;source=images&amp;cd=&amp;cad=rja&amp;docid=y23qnpHLX9ru4M&amp;tbnid=rtMxZxV4YVTqmM:&amp;ved=0CAUQjRw&amp;url=http://wikitravel.org/en/New_England&amp;ei=_phUUvygLYuh4AO9t4HwAw&amp;bvm=bv.53537100,d.dmg&amp;psig=AFQjCNHSt9kE7bemzkB5e66BCq4xElylkw&amp;ust=1381362298099672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6000" dirty="0"/>
              <a:t>Les migrations</a:t>
            </a:r>
            <a:br>
              <a:rPr lang="fr-CA" sz="6000" dirty="0"/>
            </a:br>
            <a:r>
              <a:rPr lang="fr-CA" sz="3600" dirty="0"/>
              <a:t>(1830-1900)</a:t>
            </a:r>
            <a:endParaRPr lang="fr-CA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227" y="4306182"/>
            <a:ext cx="8458200" cy="171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82436" y="42784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1608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00945" y="428541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1763</a:t>
            </a:r>
            <a:endParaRPr lang="fr-CA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324600" y="428541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1867</a:t>
            </a:r>
            <a:endParaRPr lang="fr-CA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10100" y="474708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Le Régime britannique</a:t>
            </a:r>
          </a:p>
        </p:txBody>
      </p:sp>
      <p:pic>
        <p:nvPicPr>
          <p:cNvPr id="9" name="il_fi" descr="http://www.clker.com/cliparts/3/3/6/a/119498454029858016people.svg.h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074" y="3663201"/>
            <a:ext cx="1119187" cy="10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age result for migrating birds animated gif png">
            <a:extLst>
              <a:ext uri="{FF2B5EF4-FFF2-40B4-BE49-F238E27FC236}">
                <a16:creationId xmlns:a16="http://schemas.microsoft.com/office/drawing/2014/main" id="{9CA6FF6A-9911-4394-BF3A-5C6E328FD1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3860800" cy="289560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7">
            <a:extLst>
              <a:ext uri="{FF2B5EF4-FFF2-40B4-BE49-F238E27FC236}">
                <a16:creationId xmlns:a16="http://schemas.microsoft.com/office/drawing/2014/main" id="{B3472761-059D-43CD-997E-2BCBC2263694}"/>
              </a:ext>
            </a:extLst>
          </p:cNvPr>
          <p:cNvSpPr txBox="1"/>
          <p:nvPr/>
        </p:nvSpPr>
        <p:spPr>
          <a:xfrm>
            <a:off x="2157845" y="474015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Le Régime français</a:t>
            </a:r>
          </a:p>
        </p:txBody>
      </p:sp>
    </p:spTree>
    <p:extLst>
      <p:ext uri="{BB962C8B-B14F-4D97-AF65-F5344CB8AC3E}">
        <p14:creationId xmlns:p14="http://schemas.microsoft.com/office/powerpoint/2010/main" val="31845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3.33333E-6 L -1.36944 0.01574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72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d/dc/Powerloom_weaving_in_18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9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4400" y="622249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Illustration: Des métiers à tisser en 1835 (</a:t>
            </a:r>
            <a:r>
              <a:rPr lang="fr-CA" sz="2400" i="1" dirty="0"/>
              <a:t>power </a:t>
            </a:r>
            <a:r>
              <a:rPr lang="fr-CA" sz="2400" i="1" dirty="0" err="1"/>
              <a:t>loom</a:t>
            </a:r>
            <a:r>
              <a:rPr lang="fr-CA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1685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1447800"/>
            <a:ext cx="4953000" cy="2743200"/>
          </a:xfrm>
        </p:spPr>
        <p:txBody>
          <a:bodyPr>
            <a:normAutofit/>
          </a:bodyPr>
          <a:lstStyle/>
          <a:p>
            <a:r>
              <a:rPr lang="fr-CA" sz="3200" dirty="0"/>
              <a:t>Le clergé encourage les Canadiens à avoir plusieurs enfants,</a:t>
            </a:r>
            <a:endParaRPr lang="fr-CA" dirty="0"/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fr-CA" sz="4800" dirty="0"/>
              <a:t>Les migrations</a:t>
            </a: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C66AFF34-A63F-4497-8E14-3A8998C46786}"/>
              </a:ext>
            </a:extLst>
          </p:cNvPr>
          <p:cNvSpPr txBox="1">
            <a:spLocks/>
          </p:cNvSpPr>
          <p:nvPr/>
        </p:nvSpPr>
        <p:spPr>
          <a:xfrm>
            <a:off x="990600" y="2971800"/>
            <a:ext cx="4267200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et d’habiter en campagne</a:t>
            </a:r>
            <a:endParaRPr lang="fr-CA" dirty="0"/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1B7CB842-2BC2-4AA9-9DFF-C6A50BD1FB03}"/>
              </a:ext>
            </a:extLst>
          </p:cNvPr>
          <p:cNvSpPr txBox="1">
            <a:spLocks/>
          </p:cNvSpPr>
          <p:nvPr/>
        </p:nvSpPr>
        <p:spPr>
          <a:xfrm>
            <a:off x="990600" y="3456000"/>
            <a:ext cx="3810000" cy="1954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 pour préserver la tradition.</a:t>
            </a:r>
            <a:endParaRPr lang="fr-CA" dirty="0"/>
          </a:p>
        </p:txBody>
      </p:sp>
      <p:pic>
        <p:nvPicPr>
          <p:cNvPr id="7" name="Picture 6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F9CFE25C-B715-45D2-B607-B6FD71141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3" y="838200"/>
            <a:ext cx="3279029" cy="5726489"/>
          </a:xfrm>
          <a:prstGeom prst="rect">
            <a:avLst/>
          </a:prstGeom>
          <a:effectLst>
            <a:outerShdw blurRad="76200" dist="127000" dir="162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4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00229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359458" y="955396"/>
            <a:ext cx="2050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p.74-75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457199" y="5739673"/>
            <a:ext cx="734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#1,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352800" y="3430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457199" y="3835022"/>
            <a:ext cx="773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craindre (v)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provenir de (v)</a:t>
            </a: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1000" y="1524000"/>
            <a:ext cx="5105400" cy="2057400"/>
          </a:xfrm>
        </p:spPr>
        <p:txBody>
          <a:bodyPr>
            <a:noAutofit/>
          </a:bodyPr>
          <a:lstStyle/>
          <a:p>
            <a:r>
              <a:rPr lang="fr-CA" sz="3200" dirty="0"/>
              <a:t>Avec la Proclamation royale (1763), la Grande-Bretagne réorganise son territoire nord-américain.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400" dirty="0"/>
              <a:t>Rappelez-vous</a:t>
            </a: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200400" y="4267200"/>
            <a:ext cx="5791199" cy="2057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Dans les premières décennies après la Conquête, la majorité des immigrants viennent des Treize colonies (loyalistes).</a:t>
            </a:r>
          </a:p>
        </p:txBody>
      </p:sp>
      <p:pic>
        <p:nvPicPr>
          <p:cNvPr id="1026" name="Picture 2" descr="http://www.thecanadianencyclopedia.com/media/royal-proclamation-map-23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714625" cy="2705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gnedutemps.qc.ca/images/loyalis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97158"/>
            <a:ext cx="2209800" cy="2817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o Not Wr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92847">
            <a:off x="350556" y="313801"/>
            <a:ext cx="822887" cy="8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CE186308-1EEA-45A1-A3D4-DAE3C698E8DA}"/>
              </a:ext>
            </a:extLst>
          </p:cNvPr>
          <p:cNvSpPr txBox="1">
            <a:spLocks/>
          </p:cNvSpPr>
          <p:nvPr/>
        </p:nvSpPr>
        <p:spPr>
          <a:xfrm>
            <a:off x="761400" y="2989320"/>
            <a:ext cx="4572117" cy="11154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et vont surtout au </a:t>
            </a:r>
            <a:r>
              <a:rPr lang="fr-CA" sz="3200" dirty="0" err="1"/>
              <a:t>Can-Ouest</a:t>
            </a:r>
            <a:r>
              <a:rPr lang="fr-CA" sz="3200" dirty="0"/>
              <a:t>.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3999"/>
            <a:ext cx="5082172" cy="2286001"/>
          </a:xfrm>
        </p:spPr>
        <p:txBody>
          <a:bodyPr>
            <a:normAutofit/>
          </a:bodyPr>
          <a:lstStyle/>
          <a:p>
            <a:r>
              <a:rPr lang="fr-CA" sz="3200" dirty="0"/>
              <a:t>Durant le 19</a:t>
            </a:r>
            <a:r>
              <a:rPr lang="fr-CA" sz="3200" baseline="30000" dirty="0"/>
              <a:t>e</a:t>
            </a:r>
            <a:r>
              <a:rPr lang="fr-CA" sz="3200" dirty="0"/>
              <a:t> siècle, la majorité des immigrants sont des îles Britanniques,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fr-CA" sz="4800" dirty="0"/>
              <a:t>Les migrations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1175" y="1447800"/>
            <a:ext cx="4240426" cy="5410200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ravelmagma.com/MGalleryItem.php?id=11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936920" cy="218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2286000" y="4648200"/>
            <a:ext cx="29206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8" name="Connecteur droit avec flèche 17"/>
          <p:cNvCxnSpPr>
            <a:stCxn id="7" idx="6"/>
          </p:cNvCxnSpPr>
          <p:nvPr/>
        </p:nvCxnSpPr>
        <p:spPr>
          <a:xfrm flipV="1">
            <a:off x="2578060" y="4648200"/>
            <a:ext cx="2374940" cy="152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400800" y="2743200"/>
            <a:ext cx="120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n>
                  <a:solidFill>
                    <a:schemeClr val="bg1"/>
                  </a:solidFill>
                </a:ln>
              </a:rPr>
              <a:t>Écosse</a:t>
            </a:r>
            <a:endParaRPr lang="fr-CA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331676" y="47221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n>
                  <a:solidFill>
                    <a:schemeClr val="bg1"/>
                  </a:solidFill>
                </a:ln>
              </a:rPr>
              <a:t>Angleterre</a:t>
            </a:r>
            <a:endParaRPr lang="fr-CA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54789" y="4483810"/>
            <a:ext cx="120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n>
                  <a:solidFill>
                    <a:schemeClr val="bg1"/>
                  </a:solidFill>
                </a:ln>
              </a:rPr>
              <a:t>Pays de Galles</a:t>
            </a:r>
            <a:endParaRPr lang="fr-CA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18137" y="3429000"/>
            <a:ext cx="153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n>
                  <a:solidFill>
                    <a:schemeClr val="bg1"/>
                  </a:solidFill>
                </a:ln>
              </a:rPr>
              <a:t>Irlande du Nord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05400" y="4417367"/>
            <a:ext cx="129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n>
                  <a:solidFill>
                    <a:schemeClr val="bg1"/>
                  </a:solidFill>
                </a:ln>
              </a:rPr>
              <a:t>Irlande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DC7719-536B-46E1-A986-B5968623D598}"/>
              </a:ext>
            </a:extLst>
          </p:cNvPr>
          <p:cNvSpPr/>
          <p:nvPr/>
        </p:nvSpPr>
        <p:spPr>
          <a:xfrm>
            <a:off x="5561635" y="1302039"/>
            <a:ext cx="3576578" cy="5168209"/>
          </a:xfrm>
          <a:custGeom>
            <a:avLst/>
            <a:gdLst>
              <a:gd name="connsiteX0" fmla="*/ 1516284 w 3576578"/>
              <a:gd name="connsiteY0" fmla="*/ 179520 h 5168209"/>
              <a:gd name="connsiteX1" fmla="*/ 1464198 w 3576578"/>
              <a:gd name="connsiteY1" fmla="*/ 185308 h 5168209"/>
              <a:gd name="connsiteX2" fmla="*/ 1400537 w 3576578"/>
              <a:gd name="connsiteY2" fmla="*/ 191095 h 5168209"/>
              <a:gd name="connsiteX3" fmla="*/ 1383175 w 3576578"/>
              <a:gd name="connsiteY3" fmla="*/ 196883 h 5168209"/>
              <a:gd name="connsiteX4" fmla="*/ 1360026 w 3576578"/>
              <a:gd name="connsiteY4" fmla="*/ 202670 h 5168209"/>
              <a:gd name="connsiteX5" fmla="*/ 1342664 w 3576578"/>
              <a:gd name="connsiteY5" fmla="*/ 208457 h 5168209"/>
              <a:gd name="connsiteX6" fmla="*/ 1307940 w 3576578"/>
              <a:gd name="connsiteY6" fmla="*/ 214245 h 5168209"/>
              <a:gd name="connsiteX7" fmla="*/ 1284790 w 3576578"/>
              <a:gd name="connsiteY7" fmla="*/ 231607 h 5168209"/>
              <a:gd name="connsiteX8" fmla="*/ 1250066 w 3576578"/>
              <a:gd name="connsiteY8" fmla="*/ 243181 h 5168209"/>
              <a:gd name="connsiteX9" fmla="*/ 1203768 w 3576578"/>
              <a:gd name="connsiteY9" fmla="*/ 260543 h 5168209"/>
              <a:gd name="connsiteX10" fmla="*/ 1186406 w 3576578"/>
              <a:gd name="connsiteY10" fmla="*/ 272118 h 5168209"/>
              <a:gd name="connsiteX11" fmla="*/ 1169043 w 3576578"/>
              <a:gd name="connsiteY11" fmla="*/ 277905 h 5168209"/>
              <a:gd name="connsiteX12" fmla="*/ 1151681 w 3576578"/>
              <a:gd name="connsiteY12" fmla="*/ 289480 h 5168209"/>
              <a:gd name="connsiteX13" fmla="*/ 1128532 w 3576578"/>
              <a:gd name="connsiteY13" fmla="*/ 295267 h 5168209"/>
              <a:gd name="connsiteX14" fmla="*/ 1111170 w 3576578"/>
              <a:gd name="connsiteY14" fmla="*/ 312629 h 5168209"/>
              <a:gd name="connsiteX15" fmla="*/ 1070659 w 3576578"/>
              <a:gd name="connsiteY15" fmla="*/ 335779 h 5168209"/>
              <a:gd name="connsiteX16" fmla="*/ 1012785 w 3576578"/>
              <a:gd name="connsiteY16" fmla="*/ 376290 h 5168209"/>
              <a:gd name="connsiteX17" fmla="*/ 995423 w 3576578"/>
              <a:gd name="connsiteY17" fmla="*/ 387865 h 5168209"/>
              <a:gd name="connsiteX18" fmla="*/ 966487 w 3576578"/>
              <a:gd name="connsiteY18" fmla="*/ 411014 h 5168209"/>
              <a:gd name="connsiteX19" fmla="*/ 914400 w 3576578"/>
              <a:gd name="connsiteY19" fmla="*/ 451526 h 5168209"/>
              <a:gd name="connsiteX20" fmla="*/ 879676 w 3576578"/>
              <a:gd name="connsiteY20" fmla="*/ 480462 h 5168209"/>
              <a:gd name="connsiteX21" fmla="*/ 862314 w 3576578"/>
              <a:gd name="connsiteY21" fmla="*/ 497824 h 5168209"/>
              <a:gd name="connsiteX22" fmla="*/ 844952 w 3576578"/>
              <a:gd name="connsiteY22" fmla="*/ 509399 h 5168209"/>
              <a:gd name="connsiteX23" fmla="*/ 810228 w 3576578"/>
              <a:gd name="connsiteY23" fmla="*/ 532548 h 5168209"/>
              <a:gd name="connsiteX24" fmla="*/ 787079 w 3576578"/>
              <a:gd name="connsiteY24" fmla="*/ 549910 h 5168209"/>
              <a:gd name="connsiteX25" fmla="*/ 752355 w 3576578"/>
              <a:gd name="connsiteY25" fmla="*/ 578847 h 5168209"/>
              <a:gd name="connsiteX26" fmla="*/ 740780 w 3576578"/>
              <a:gd name="connsiteY26" fmla="*/ 596209 h 5168209"/>
              <a:gd name="connsiteX27" fmla="*/ 682907 w 3576578"/>
              <a:gd name="connsiteY27" fmla="*/ 648295 h 5168209"/>
              <a:gd name="connsiteX28" fmla="*/ 671332 w 3576578"/>
              <a:gd name="connsiteY28" fmla="*/ 665657 h 5168209"/>
              <a:gd name="connsiteX29" fmla="*/ 665545 w 3576578"/>
              <a:gd name="connsiteY29" fmla="*/ 683019 h 5168209"/>
              <a:gd name="connsiteX30" fmla="*/ 648183 w 3576578"/>
              <a:gd name="connsiteY30" fmla="*/ 694594 h 5168209"/>
              <a:gd name="connsiteX31" fmla="*/ 607671 w 3576578"/>
              <a:gd name="connsiteY31" fmla="*/ 752467 h 5168209"/>
              <a:gd name="connsiteX32" fmla="*/ 590309 w 3576578"/>
              <a:gd name="connsiteY32" fmla="*/ 769829 h 5168209"/>
              <a:gd name="connsiteX33" fmla="*/ 572947 w 3576578"/>
              <a:gd name="connsiteY33" fmla="*/ 792979 h 5168209"/>
              <a:gd name="connsiteX34" fmla="*/ 561373 w 3576578"/>
              <a:gd name="connsiteY34" fmla="*/ 810341 h 5168209"/>
              <a:gd name="connsiteX35" fmla="*/ 544011 w 3576578"/>
              <a:gd name="connsiteY35" fmla="*/ 827703 h 5168209"/>
              <a:gd name="connsiteX36" fmla="*/ 532436 w 3576578"/>
              <a:gd name="connsiteY36" fmla="*/ 845065 h 5168209"/>
              <a:gd name="connsiteX37" fmla="*/ 497712 w 3576578"/>
              <a:gd name="connsiteY37" fmla="*/ 879789 h 5168209"/>
              <a:gd name="connsiteX38" fmla="*/ 468775 w 3576578"/>
              <a:gd name="connsiteY38" fmla="*/ 920300 h 5168209"/>
              <a:gd name="connsiteX39" fmla="*/ 434051 w 3576578"/>
              <a:gd name="connsiteY39" fmla="*/ 955024 h 5168209"/>
              <a:gd name="connsiteX40" fmla="*/ 416689 w 3576578"/>
              <a:gd name="connsiteY40" fmla="*/ 989748 h 5168209"/>
              <a:gd name="connsiteX41" fmla="*/ 399327 w 3576578"/>
              <a:gd name="connsiteY41" fmla="*/ 1007110 h 5168209"/>
              <a:gd name="connsiteX42" fmla="*/ 358816 w 3576578"/>
              <a:gd name="connsiteY42" fmla="*/ 1059196 h 5168209"/>
              <a:gd name="connsiteX43" fmla="*/ 353028 w 3576578"/>
              <a:gd name="connsiteY43" fmla="*/ 1082346 h 5168209"/>
              <a:gd name="connsiteX44" fmla="*/ 329879 w 3576578"/>
              <a:gd name="connsiteY44" fmla="*/ 1117070 h 5168209"/>
              <a:gd name="connsiteX45" fmla="*/ 300942 w 3576578"/>
              <a:gd name="connsiteY45" fmla="*/ 1151794 h 5168209"/>
              <a:gd name="connsiteX46" fmla="*/ 289368 w 3576578"/>
              <a:gd name="connsiteY46" fmla="*/ 1174943 h 5168209"/>
              <a:gd name="connsiteX47" fmla="*/ 277793 w 3576578"/>
              <a:gd name="connsiteY47" fmla="*/ 1192305 h 5168209"/>
              <a:gd name="connsiteX48" fmla="*/ 272006 w 3576578"/>
              <a:gd name="connsiteY48" fmla="*/ 1209667 h 5168209"/>
              <a:gd name="connsiteX49" fmla="*/ 248856 w 3576578"/>
              <a:gd name="connsiteY49" fmla="*/ 1255966 h 5168209"/>
              <a:gd name="connsiteX50" fmla="*/ 225707 w 3576578"/>
              <a:gd name="connsiteY50" fmla="*/ 1302265 h 5168209"/>
              <a:gd name="connsiteX51" fmla="*/ 208345 w 3576578"/>
              <a:gd name="connsiteY51" fmla="*/ 1348564 h 5168209"/>
              <a:gd name="connsiteX52" fmla="*/ 185195 w 3576578"/>
              <a:gd name="connsiteY52" fmla="*/ 1383288 h 5168209"/>
              <a:gd name="connsiteX53" fmla="*/ 162046 w 3576578"/>
              <a:gd name="connsiteY53" fmla="*/ 1435374 h 5168209"/>
              <a:gd name="connsiteX54" fmla="*/ 144684 w 3576578"/>
              <a:gd name="connsiteY54" fmla="*/ 1475885 h 5168209"/>
              <a:gd name="connsiteX55" fmla="*/ 138897 w 3576578"/>
              <a:gd name="connsiteY55" fmla="*/ 1493247 h 5168209"/>
              <a:gd name="connsiteX56" fmla="*/ 127322 w 3576578"/>
              <a:gd name="connsiteY56" fmla="*/ 1522184 h 5168209"/>
              <a:gd name="connsiteX57" fmla="*/ 115747 w 3576578"/>
              <a:gd name="connsiteY57" fmla="*/ 1562695 h 5168209"/>
              <a:gd name="connsiteX58" fmla="*/ 104173 w 3576578"/>
              <a:gd name="connsiteY58" fmla="*/ 1580057 h 5168209"/>
              <a:gd name="connsiteX59" fmla="*/ 92598 w 3576578"/>
              <a:gd name="connsiteY59" fmla="*/ 1603207 h 5168209"/>
              <a:gd name="connsiteX60" fmla="*/ 81023 w 3576578"/>
              <a:gd name="connsiteY60" fmla="*/ 1643718 h 5168209"/>
              <a:gd name="connsiteX61" fmla="*/ 75236 w 3576578"/>
              <a:gd name="connsiteY61" fmla="*/ 1666867 h 5168209"/>
              <a:gd name="connsiteX62" fmla="*/ 69449 w 3576578"/>
              <a:gd name="connsiteY62" fmla="*/ 1684229 h 5168209"/>
              <a:gd name="connsiteX63" fmla="*/ 63661 w 3576578"/>
              <a:gd name="connsiteY63" fmla="*/ 1707379 h 5168209"/>
              <a:gd name="connsiteX64" fmla="*/ 52087 w 3576578"/>
              <a:gd name="connsiteY64" fmla="*/ 1747890 h 5168209"/>
              <a:gd name="connsiteX65" fmla="*/ 46299 w 3576578"/>
              <a:gd name="connsiteY65" fmla="*/ 1776827 h 5168209"/>
              <a:gd name="connsiteX66" fmla="*/ 34724 w 3576578"/>
              <a:gd name="connsiteY66" fmla="*/ 1811551 h 5168209"/>
              <a:gd name="connsiteX67" fmla="*/ 23150 w 3576578"/>
              <a:gd name="connsiteY67" fmla="*/ 2054619 h 5168209"/>
              <a:gd name="connsiteX68" fmla="*/ 17362 w 3576578"/>
              <a:gd name="connsiteY68" fmla="*/ 2089343 h 5168209"/>
              <a:gd name="connsiteX69" fmla="*/ 5788 w 3576578"/>
              <a:gd name="connsiteY69" fmla="*/ 2153004 h 5168209"/>
              <a:gd name="connsiteX70" fmla="*/ 0 w 3576578"/>
              <a:gd name="connsiteY70" fmla="*/ 2245602 h 5168209"/>
              <a:gd name="connsiteX71" fmla="*/ 5788 w 3576578"/>
              <a:gd name="connsiteY71" fmla="*/ 2494457 h 5168209"/>
              <a:gd name="connsiteX72" fmla="*/ 17362 w 3576578"/>
              <a:gd name="connsiteY72" fmla="*/ 2575480 h 5168209"/>
              <a:gd name="connsiteX73" fmla="*/ 34724 w 3576578"/>
              <a:gd name="connsiteY73" fmla="*/ 2650715 h 5168209"/>
              <a:gd name="connsiteX74" fmla="*/ 40512 w 3576578"/>
              <a:gd name="connsiteY74" fmla="*/ 2668077 h 5168209"/>
              <a:gd name="connsiteX75" fmla="*/ 63661 w 3576578"/>
              <a:gd name="connsiteY75" fmla="*/ 2702802 h 5168209"/>
              <a:gd name="connsiteX76" fmla="*/ 75236 w 3576578"/>
              <a:gd name="connsiteY76" fmla="*/ 2720164 h 5168209"/>
              <a:gd name="connsiteX77" fmla="*/ 92598 w 3576578"/>
              <a:gd name="connsiteY77" fmla="*/ 2731738 h 5168209"/>
              <a:gd name="connsiteX78" fmla="*/ 121535 w 3576578"/>
              <a:gd name="connsiteY78" fmla="*/ 2760675 h 5168209"/>
              <a:gd name="connsiteX79" fmla="*/ 133109 w 3576578"/>
              <a:gd name="connsiteY79" fmla="*/ 2778037 h 5168209"/>
              <a:gd name="connsiteX80" fmla="*/ 185195 w 3576578"/>
              <a:gd name="connsiteY80" fmla="*/ 2824336 h 5168209"/>
              <a:gd name="connsiteX81" fmla="*/ 208345 w 3576578"/>
              <a:gd name="connsiteY81" fmla="*/ 2847485 h 5168209"/>
              <a:gd name="connsiteX82" fmla="*/ 225707 w 3576578"/>
              <a:gd name="connsiteY82" fmla="*/ 2853272 h 5168209"/>
              <a:gd name="connsiteX83" fmla="*/ 266218 w 3576578"/>
              <a:gd name="connsiteY83" fmla="*/ 2870634 h 5168209"/>
              <a:gd name="connsiteX84" fmla="*/ 347241 w 3576578"/>
              <a:gd name="connsiteY84" fmla="*/ 2905358 h 5168209"/>
              <a:gd name="connsiteX85" fmla="*/ 370390 w 3576578"/>
              <a:gd name="connsiteY85" fmla="*/ 2911146 h 5168209"/>
              <a:gd name="connsiteX86" fmla="*/ 416689 w 3576578"/>
              <a:gd name="connsiteY86" fmla="*/ 2928508 h 5168209"/>
              <a:gd name="connsiteX87" fmla="*/ 462988 w 3576578"/>
              <a:gd name="connsiteY87" fmla="*/ 2940083 h 5168209"/>
              <a:gd name="connsiteX88" fmla="*/ 555585 w 3576578"/>
              <a:gd name="connsiteY88" fmla="*/ 2951657 h 5168209"/>
              <a:gd name="connsiteX89" fmla="*/ 601884 w 3576578"/>
              <a:gd name="connsiteY89" fmla="*/ 2963232 h 5168209"/>
              <a:gd name="connsiteX90" fmla="*/ 625033 w 3576578"/>
              <a:gd name="connsiteY90" fmla="*/ 2969019 h 5168209"/>
              <a:gd name="connsiteX91" fmla="*/ 677119 w 3576578"/>
              <a:gd name="connsiteY91" fmla="*/ 2980594 h 5168209"/>
              <a:gd name="connsiteX92" fmla="*/ 694481 w 3576578"/>
              <a:gd name="connsiteY92" fmla="*/ 2992169 h 5168209"/>
              <a:gd name="connsiteX93" fmla="*/ 740780 w 3576578"/>
              <a:gd name="connsiteY93" fmla="*/ 3015318 h 5168209"/>
              <a:gd name="connsiteX94" fmla="*/ 775504 w 3576578"/>
              <a:gd name="connsiteY94" fmla="*/ 3038467 h 5168209"/>
              <a:gd name="connsiteX95" fmla="*/ 804441 w 3576578"/>
              <a:gd name="connsiteY95" fmla="*/ 3073191 h 5168209"/>
              <a:gd name="connsiteX96" fmla="*/ 821803 w 3576578"/>
              <a:gd name="connsiteY96" fmla="*/ 3078979 h 5168209"/>
              <a:gd name="connsiteX97" fmla="*/ 833378 w 3576578"/>
              <a:gd name="connsiteY97" fmla="*/ 3096341 h 5168209"/>
              <a:gd name="connsiteX98" fmla="*/ 868102 w 3576578"/>
              <a:gd name="connsiteY98" fmla="*/ 3125277 h 5168209"/>
              <a:gd name="connsiteX99" fmla="*/ 891251 w 3576578"/>
              <a:gd name="connsiteY99" fmla="*/ 3160002 h 5168209"/>
              <a:gd name="connsiteX100" fmla="*/ 902826 w 3576578"/>
              <a:gd name="connsiteY100" fmla="*/ 3177364 h 5168209"/>
              <a:gd name="connsiteX101" fmla="*/ 908613 w 3576578"/>
              <a:gd name="connsiteY101" fmla="*/ 3206300 h 5168209"/>
              <a:gd name="connsiteX102" fmla="*/ 920188 w 3576578"/>
              <a:gd name="connsiteY102" fmla="*/ 3241024 h 5168209"/>
              <a:gd name="connsiteX103" fmla="*/ 925975 w 3576578"/>
              <a:gd name="connsiteY103" fmla="*/ 3258386 h 5168209"/>
              <a:gd name="connsiteX104" fmla="*/ 931762 w 3576578"/>
              <a:gd name="connsiteY104" fmla="*/ 3281536 h 5168209"/>
              <a:gd name="connsiteX105" fmla="*/ 937550 w 3576578"/>
              <a:gd name="connsiteY105" fmla="*/ 3316260 h 5168209"/>
              <a:gd name="connsiteX106" fmla="*/ 943337 w 3576578"/>
              <a:gd name="connsiteY106" fmla="*/ 3333622 h 5168209"/>
              <a:gd name="connsiteX107" fmla="*/ 949124 w 3576578"/>
              <a:gd name="connsiteY107" fmla="*/ 3368346 h 5168209"/>
              <a:gd name="connsiteX108" fmla="*/ 943337 w 3576578"/>
              <a:gd name="connsiteY108" fmla="*/ 3617202 h 5168209"/>
              <a:gd name="connsiteX109" fmla="*/ 925975 w 3576578"/>
              <a:gd name="connsiteY109" fmla="*/ 3692437 h 5168209"/>
              <a:gd name="connsiteX110" fmla="*/ 908613 w 3576578"/>
              <a:gd name="connsiteY110" fmla="*/ 3750310 h 5168209"/>
              <a:gd name="connsiteX111" fmla="*/ 902826 w 3576578"/>
              <a:gd name="connsiteY111" fmla="*/ 3767672 h 5168209"/>
              <a:gd name="connsiteX112" fmla="*/ 891251 w 3576578"/>
              <a:gd name="connsiteY112" fmla="*/ 3785034 h 5168209"/>
              <a:gd name="connsiteX113" fmla="*/ 885464 w 3576578"/>
              <a:gd name="connsiteY113" fmla="*/ 3802396 h 5168209"/>
              <a:gd name="connsiteX114" fmla="*/ 862314 w 3576578"/>
              <a:gd name="connsiteY114" fmla="*/ 3860270 h 5168209"/>
              <a:gd name="connsiteX115" fmla="*/ 850740 w 3576578"/>
              <a:gd name="connsiteY115" fmla="*/ 3906569 h 5168209"/>
              <a:gd name="connsiteX116" fmla="*/ 833378 w 3576578"/>
              <a:gd name="connsiteY116" fmla="*/ 3958655 h 5168209"/>
              <a:gd name="connsiteX117" fmla="*/ 827590 w 3576578"/>
              <a:gd name="connsiteY117" fmla="*/ 3976017 h 5168209"/>
              <a:gd name="connsiteX118" fmla="*/ 821803 w 3576578"/>
              <a:gd name="connsiteY118" fmla="*/ 3993379 h 5168209"/>
              <a:gd name="connsiteX119" fmla="*/ 810228 w 3576578"/>
              <a:gd name="connsiteY119" fmla="*/ 4016528 h 5168209"/>
              <a:gd name="connsiteX120" fmla="*/ 792866 w 3576578"/>
              <a:gd name="connsiteY120" fmla="*/ 4074402 h 5168209"/>
              <a:gd name="connsiteX121" fmla="*/ 781292 w 3576578"/>
              <a:gd name="connsiteY121" fmla="*/ 4103338 h 5168209"/>
              <a:gd name="connsiteX122" fmla="*/ 775504 w 3576578"/>
              <a:gd name="connsiteY122" fmla="*/ 4149637 h 5168209"/>
              <a:gd name="connsiteX123" fmla="*/ 763930 w 3576578"/>
              <a:gd name="connsiteY123" fmla="*/ 4195936 h 5168209"/>
              <a:gd name="connsiteX124" fmla="*/ 758142 w 3576578"/>
              <a:gd name="connsiteY124" fmla="*/ 4265384 h 5168209"/>
              <a:gd name="connsiteX125" fmla="*/ 746568 w 3576578"/>
              <a:gd name="connsiteY125" fmla="*/ 4305895 h 5168209"/>
              <a:gd name="connsiteX126" fmla="*/ 740780 w 3576578"/>
              <a:gd name="connsiteY126" fmla="*/ 4346407 h 5168209"/>
              <a:gd name="connsiteX127" fmla="*/ 729206 w 3576578"/>
              <a:gd name="connsiteY127" fmla="*/ 4392705 h 5168209"/>
              <a:gd name="connsiteX128" fmla="*/ 723418 w 3576578"/>
              <a:gd name="connsiteY128" fmla="*/ 4415855 h 5168209"/>
              <a:gd name="connsiteX129" fmla="*/ 717631 w 3576578"/>
              <a:gd name="connsiteY129" fmla="*/ 4450579 h 5168209"/>
              <a:gd name="connsiteX130" fmla="*/ 711843 w 3576578"/>
              <a:gd name="connsiteY130" fmla="*/ 4473728 h 5168209"/>
              <a:gd name="connsiteX131" fmla="*/ 700269 w 3576578"/>
              <a:gd name="connsiteY131" fmla="*/ 4537389 h 5168209"/>
              <a:gd name="connsiteX132" fmla="*/ 700269 w 3576578"/>
              <a:gd name="connsiteY132" fmla="*/ 4705222 h 5168209"/>
              <a:gd name="connsiteX133" fmla="*/ 711843 w 3576578"/>
              <a:gd name="connsiteY133" fmla="*/ 4751520 h 5168209"/>
              <a:gd name="connsiteX134" fmla="*/ 723418 w 3576578"/>
              <a:gd name="connsiteY134" fmla="*/ 4820969 h 5168209"/>
              <a:gd name="connsiteX135" fmla="*/ 734993 w 3576578"/>
              <a:gd name="connsiteY135" fmla="*/ 4861480 h 5168209"/>
              <a:gd name="connsiteX136" fmla="*/ 752355 w 3576578"/>
              <a:gd name="connsiteY136" fmla="*/ 4884629 h 5168209"/>
              <a:gd name="connsiteX137" fmla="*/ 775504 w 3576578"/>
              <a:gd name="connsiteY137" fmla="*/ 4925141 h 5168209"/>
              <a:gd name="connsiteX138" fmla="*/ 781292 w 3576578"/>
              <a:gd name="connsiteY138" fmla="*/ 4942503 h 5168209"/>
              <a:gd name="connsiteX139" fmla="*/ 810228 w 3576578"/>
              <a:gd name="connsiteY139" fmla="*/ 4983014 h 5168209"/>
              <a:gd name="connsiteX140" fmla="*/ 850740 w 3576578"/>
              <a:gd name="connsiteY140" fmla="*/ 5029313 h 5168209"/>
              <a:gd name="connsiteX141" fmla="*/ 873889 w 3576578"/>
              <a:gd name="connsiteY141" fmla="*/ 5069824 h 5168209"/>
              <a:gd name="connsiteX142" fmla="*/ 897038 w 3576578"/>
              <a:gd name="connsiteY142" fmla="*/ 5092974 h 5168209"/>
              <a:gd name="connsiteX143" fmla="*/ 931762 w 3576578"/>
              <a:gd name="connsiteY143" fmla="*/ 5116123 h 5168209"/>
              <a:gd name="connsiteX144" fmla="*/ 960699 w 3576578"/>
              <a:gd name="connsiteY144" fmla="*/ 5133485 h 5168209"/>
              <a:gd name="connsiteX145" fmla="*/ 1006998 w 3576578"/>
              <a:gd name="connsiteY145" fmla="*/ 5145060 h 5168209"/>
              <a:gd name="connsiteX146" fmla="*/ 1128532 w 3576578"/>
              <a:gd name="connsiteY146" fmla="*/ 5156634 h 5168209"/>
              <a:gd name="connsiteX147" fmla="*/ 1325302 w 3576578"/>
              <a:gd name="connsiteY147" fmla="*/ 5168209 h 5168209"/>
              <a:gd name="connsiteX148" fmla="*/ 1713054 w 3576578"/>
              <a:gd name="connsiteY148" fmla="*/ 5156634 h 5168209"/>
              <a:gd name="connsiteX149" fmla="*/ 1794076 w 3576578"/>
              <a:gd name="connsiteY149" fmla="*/ 5139272 h 5168209"/>
              <a:gd name="connsiteX150" fmla="*/ 1817226 w 3576578"/>
              <a:gd name="connsiteY150" fmla="*/ 5133485 h 5168209"/>
              <a:gd name="connsiteX151" fmla="*/ 1840375 w 3576578"/>
              <a:gd name="connsiteY151" fmla="*/ 5127698 h 5168209"/>
              <a:gd name="connsiteX152" fmla="*/ 1904036 w 3576578"/>
              <a:gd name="connsiteY152" fmla="*/ 5121910 h 5168209"/>
              <a:gd name="connsiteX153" fmla="*/ 1927185 w 3576578"/>
              <a:gd name="connsiteY153" fmla="*/ 5110336 h 5168209"/>
              <a:gd name="connsiteX154" fmla="*/ 1961909 w 3576578"/>
              <a:gd name="connsiteY154" fmla="*/ 5104548 h 5168209"/>
              <a:gd name="connsiteX155" fmla="*/ 1990846 w 3576578"/>
              <a:gd name="connsiteY155" fmla="*/ 5098761 h 5168209"/>
              <a:gd name="connsiteX156" fmla="*/ 2025570 w 3576578"/>
              <a:gd name="connsiteY156" fmla="*/ 5092974 h 5168209"/>
              <a:gd name="connsiteX157" fmla="*/ 2048719 w 3576578"/>
              <a:gd name="connsiteY157" fmla="*/ 5087186 h 5168209"/>
              <a:gd name="connsiteX158" fmla="*/ 2077656 w 3576578"/>
              <a:gd name="connsiteY158" fmla="*/ 5081399 h 5168209"/>
              <a:gd name="connsiteX159" fmla="*/ 2147104 w 3576578"/>
              <a:gd name="connsiteY159" fmla="*/ 5064037 h 5168209"/>
              <a:gd name="connsiteX160" fmla="*/ 2170254 w 3576578"/>
              <a:gd name="connsiteY160" fmla="*/ 5058250 h 5168209"/>
              <a:gd name="connsiteX161" fmla="*/ 2222340 w 3576578"/>
              <a:gd name="connsiteY161" fmla="*/ 5040888 h 5168209"/>
              <a:gd name="connsiteX162" fmla="*/ 2280213 w 3576578"/>
              <a:gd name="connsiteY162" fmla="*/ 5011951 h 5168209"/>
              <a:gd name="connsiteX163" fmla="*/ 2326512 w 3576578"/>
              <a:gd name="connsiteY163" fmla="*/ 4983014 h 5168209"/>
              <a:gd name="connsiteX164" fmla="*/ 2378598 w 3576578"/>
              <a:gd name="connsiteY164" fmla="*/ 4965652 h 5168209"/>
              <a:gd name="connsiteX165" fmla="*/ 2436471 w 3576578"/>
              <a:gd name="connsiteY165" fmla="*/ 4948290 h 5168209"/>
              <a:gd name="connsiteX166" fmla="*/ 2488557 w 3576578"/>
              <a:gd name="connsiteY166" fmla="*/ 4925141 h 5168209"/>
              <a:gd name="connsiteX167" fmla="*/ 2517494 w 3576578"/>
              <a:gd name="connsiteY167" fmla="*/ 4913566 h 5168209"/>
              <a:gd name="connsiteX168" fmla="*/ 2540643 w 3576578"/>
              <a:gd name="connsiteY168" fmla="*/ 4901991 h 5168209"/>
              <a:gd name="connsiteX169" fmla="*/ 2598517 w 3576578"/>
              <a:gd name="connsiteY169" fmla="*/ 4884629 h 5168209"/>
              <a:gd name="connsiteX170" fmla="*/ 2615879 w 3576578"/>
              <a:gd name="connsiteY170" fmla="*/ 4878842 h 5168209"/>
              <a:gd name="connsiteX171" fmla="*/ 2633241 w 3576578"/>
              <a:gd name="connsiteY171" fmla="*/ 4867267 h 5168209"/>
              <a:gd name="connsiteX172" fmla="*/ 2679540 w 3576578"/>
              <a:gd name="connsiteY172" fmla="*/ 4849905 h 5168209"/>
              <a:gd name="connsiteX173" fmla="*/ 2708476 w 3576578"/>
              <a:gd name="connsiteY173" fmla="*/ 4832543 h 5168209"/>
              <a:gd name="connsiteX174" fmla="*/ 2737413 w 3576578"/>
              <a:gd name="connsiteY174" fmla="*/ 4820969 h 5168209"/>
              <a:gd name="connsiteX175" fmla="*/ 2760562 w 3576578"/>
              <a:gd name="connsiteY175" fmla="*/ 4809394 h 5168209"/>
              <a:gd name="connsiteX176" fmla="*/ 2789499 w 3576578"/>
              <a:gd name="connsiteY176" fmla="*/ 4797819 h 5168209"/>
              <a:gd name="connsiteX177" fmla="*/ 2847373 w 3576578"/>
              <a:gd name="connsiteY177" fmla="*/ 4768883 h 5168209"/>
              <a:gd name="connsiteX178" fmla="*/ 2870522 w 3576578"/>
              <a:gd name="connsiteY178" fmla="*/ 4757308 h 5168209"/>
              <a:gd name="connsiteX179" fmla="*/ 2945757 w 3576578"/>
              <a:gd name="connsiteY179" fmla="*/ 4705222 h 5168209"/>
              <a:gd name="connsiteX180" fmla="*/ 2963119 w 3576578"/>
              <a:gd name="connsiteY180" fmla="*/ 4693647 h 5168209"/>
              <a:gd name="connsiteX181" fmla="*/ 2997843 w 3576578"/>
              <a:gd name="connsiteY181" fmla="*/ 4658923 h 5168209"/>
              <a:gd name="connsiteX182" fmla="*/ 3032568 w 3576578"/>
              <a:gd name="connsiteY182" fmla="*/ 4635774 h 5168209"/>
              <a:gd name="connsiteX183" fmla="*/ 3084654 w 3576578"/>
              <a:gd name="connsiteY183" fmla="*/ 4583688 h 5168209"/>
              <a:gd name="connsiteX184" fmla="*/ 3119378 w 3576578"/>
              <a:gd name="connsiteY184" fmla="*/ 4560538 h 5168209"/>
              <a:gd name="connsiteX185" fmla="*/ 3142527 w 3576578"/>
              <a:gd name="connsiteY185" fmla="*/ 4543176 h 5168209"/>
              <a:gd name="connsiteX186" fmla="*/ 3188826 w 3576578"/>
              <a:gd name="connsiteY186" fmla="*/ 4514239 h 5168209"/>
              <a:gd name="connsiteX187" fmla="*/ 3246699 w 3576578"/>
              <a:gd name="connsiteY187" fmla="*/ 4467941 h 5168209"/>
              <a:gd name="connsiteX188" fmla="*/ 3304573 w 3576578"/>
              <a:gd name="connsiteY188" fmla="*/ 4415855 h 5168209"/>
              <a:gd name="connsiteX189" fmla="*/ 3362446 w 3576578"/>
              <a:gd name="connsiteY189" fmla="*/ 4334832 h 5168209"/>
              <a:gd name="connsiteX190" fmla="*/ 3402957 w 3576578"/>
              <a:gd name="connsiteY190" fmla="*/ 4265384 h 5168209"/>
              <a:gd name="connsiteX191" fmla="*/ 3431894 w 3576578"/>
              <a:gd name="connsiteY191" fmla="*/ 4213298 h 5168209"/>
              <a:gd name="connsiteX192" fmla="*/ 3443469 w 3576578"/>
              <a:gd name="connsiteY192" fmla="*/ 4195936 h 5168209"/>
              <a:gd name="connsiteX193" fmla="*/ 3466618 w 3576578"/>
              <a:gd name="connsiteY193" fmla="*/ 4155424 h 5168209"/>
              <a:gd name="connsiteX194" fmla="*/ 3483980 w 3576578"/>
              <a:gd name="connsiteY194" fmla="*/ 4080189 h 5168209"/>
              <a:gd name="connsiteX195" fmla="*/ 3489768 w 3576578"/>
              <a:gd name="connsiteY195" fmla="*/ 4062827 h 5168209"/>
              <a:gd name="connsiteX196" fmla="*/ 3495555 w 3576578"/>
              <a:gd name="connsiteY196" fmla="*/ 4039677 h 5168209"/>
              <a:gd name="connsiteX197" fmla="*/ 3512917 w 3576578"/>
              <a:gd name="connsiteY197" fmla="*/ 4004953 h 5168209"/>
              <a:gd name="connsiteX198" fmla="*/ 3518704 w 3576578"/>
              <a:gd name="connsiteY198" fmla="*/ 3970229 h 5168209"/>
              <a:gd name="connsiteX199" fmla="*/ 3541854 w 3576578"/>
              <a:gd name="connsiteY199" fmla="*/ 3866057 h 5168209"/>
              <a:gd name="connsiteX200" fmla="*/ 3547641 w 3576578"/>
              <a:gd name="connsiteY200" fmla="*/ 3819758 h 5168209"/>
              <a:gd name="connsiteX201" fmla="*/ 3553428 w 3576578"/>
              <a:gd name="connsiteY201" fmla="*/ 3796609 h 5168209"/>
              <a:gd name="connsiteX202" fmla="*/ 3565003 w 3576578"/>
              <a:gd name="connsiteY202" fmla="*/ 3738736 h 5168209"/>
              <a:gd name="connsiteX203" fmla="*/ 3576578 w 3576578"/>
              <a:gd name="connsiteY203" fmla="*/ 3646138 h 5168209"/>
              <a:gd name="connsiteX204" fmla="*/ 3570790 w 3576578"/>
              <a:gd name="connsiteY204" fmla="*/ 3472518 h 5168209"/>
              <a:gd name="connsiteX205" fmla="*/ 3565003 w 3576578"/>
              <a:gd name="connsiteY205" fmla="*/ 3443581 h 5168209"/>
              <a:gd name="connsiteX206" fmla="*/ 3559216 w 3576578"/>
              <a:gd name="connsiteY206" fmla="*/ 3403070 h 5168209"/>
              <a:gd name="connsiteX207" fmla="*/ 3547641 w 3576578"/>
              <a:gd name="connsiteY207" fmla="*/ 3362558 h 5168209"/>
              <a:gd name="connsiteX208" fmla="*/ 3536066 w 3576578"/>
              <a:gd name="connsiteY208" fmla="*/ 3333622 h 5168209"/>
              <a:gd name="connsiteX209" fmla="*/ 3524492 w 3576578"/>
              <a:gd name="connsiteY209" fmla="*/ 3298898 h 5168209"/>
              <a:gd name="connsiteX210" fmla="*/ 3483980 w 3576578"/>
              <a:gd name="connsiteY210" fmla="*/ 3258386 h 5168209"/>
              <a:gd name="connsiteX211" fmla="*/ 3460831 w 3576578"/>
              <a:gd name="connsiteY211" fmla="*/ 3223662 h 5168209"/>
              <a:gd name="connsiteX212" fmla="*/ 3449256 w 3576578"/>
              <a:gd name="connsiteY212" fmla="*/ 3206300 h 5168209"/>
              <a:gd name="connsiteX213" fmla="*/ 3431894 w 3576578"/>
              <a:gd name="connsiteY213" fmla="*/ 3183151 h 5168209"/>
              <a:gd name="connsiteX214" fmla="*/ 3408745 w 3576578"/>
              <a:gd name="connsiteY214" fmla="*/ 3148427 h 5168209"/>
              <a:gd name="connsiteX215" fmla="*/ 3391383 w 3576578"/>
              <a:gd name="connsiteY215" fmla="*/ 3131065 h 5168209"/>
              <a:gd name="connsiteX216" fmla="*/ 3368233 w 3576578"/>
              <a:gd name="connsiteY216" fmla="*/ 3102128 h 5168209"/>
              <a:gd name="connsiteX217" fmla="*/ 3345084 w 3576578"/>
              <a:gd name="connsiteY217" fmla="*/ 3055829 h 5168209"/>
              <a:gd name="connsiteX218" fmla="*/ 3321935 w 3576578"/>
              <a:gd name="connsiteY218" fmla="*/ 3038467 h 5168209"/>
              <a:gd name="connsiteX219" fmla="*/ 3304573 w 3576578"/>
              <a:gd name="connsiteY219" fmla="*/ 3015318 h 5168209"/>
              <a:gd name="connsiteX220" fmla="*/ 3287211 w 3576578"/>
              <a:gd name="connsiteY220" fmla="*/ 2997956 h 5168209"/>
              <a:gd name="connsiteX221" fmla="*/ 3252487 w 3576578"/>
              <a:gd name="connsiteY221" fmla="*/ 2957445 h 5168209"/>
              <a:gd name="connsiteX222" fmla="*/ 3229337 w 3576578"/>
              <a:gd name="connsiteY222" fmla="*/ 2928508 h 5168209"/>
              <a:gd name="connsiteX223" fmla="*/ 3211975 w 3576578"/>
              <a:gd name="connsiteY223" fmla="*/ 2905358 h 5168209"/>
              <a:gd name="connsiteX224" fmla="*/ 3194613 w 3576578"/>
              <a:gd name="connsiteY224" fmla="*/ 2887996 h 5168209"/>
              <a:gd name="connsiteX225" fmla="*/ 3154102 w 3576578"/>
              <a:gd name="connsiteY225" fmla="*/ 2830123 h 5168209"/>
              <a:gd name="connsiteX226" fmla="*/ 3107803 w 3576578"/>
              <a:gd name="connsiteY226" fmla="*/ 2783824 h 5168209"/>
              <a:gd name="connsiteX227" fmla="*/ 3078866 w 3576578"/>
              <a:gd name="connsiteY227" fmla="*/ 2749100 h 5168209"/>
              <a:gd name="connsiteX228" fmla="*/ 3067292 w 3576578"/>
              <a:gd name="connsiteY228" fmla="*/ 2731738 h 5168209"/>
              <a:gd name="connsiteX229" fmla="*/ 3026780 w 3576578"/>
              <a:gd name="connsiteY229" fmla="*/ 2679652 h 5168209"/>
              <a:gd name="connsiteX230" fmla="*/ 3026780 w 3576578"/>
              <a:gd name="connsiteY230" fmla="*/ 2679652 h 5168209"/>
              <a:gd name="connsiteX231" fmla="*/ 2997843 w 3576578"/>
              <a:gd name="connsiteY231" fmla="*/ 2644928 h 5168209"/>
              <a:gd name="connsiteX232" fmla="*/ 2968907 w 3576578"/>
              <a:gd name="connsiteY232" fmla="*/ 2598629 h 5168209"/>
              <a:gd name="connsiteX233" fmla="*/ 2934183 w 3576578"/>
              <a:gd name="connsiteY233" fmla="*/ 2563905 h 5168209"/>
              <a:gd name="connsiteX234" fmla="*/ 2905246 w 3576578"/>
              <a:gd name="connsiteY234" fmla="*/ 2523394 h 5168209"/>
              <a:gd name="connsiteX235" fmla="*/ 2882097 w 3576578"/>
              <a:gd name="connsiteY235" fmla="*/ 2494457 h 5168209"/>
              <a:gd name="connsiteX236" fmla="*/ 2858947 w 3576578"/>
              <a:gd name="connsiteY236" fmla="*/ 2459733 h 5168209"/>
              <a:gd name="connsiteX237" fmla="*/ 2806861 w 3576578"/>
              <a:gd name="connsiteY237" fmla="*/ 2396072 h 5168209"/>
              <a:gd name="connsiteX238" fmla="*/ 2777924 w 3576578"/>
              <a:gd name="connsiteY238" fmla="*/ 2343986 h 5168209"/>
              <a:gd name="connsiteX239" fmla="*/ 2743200 w 3576578"/>
              <a:gd name="connsiteY239" fmla="*/ 2286113 h 5168209"/>
              <a:gd name="connsiteX240" fmla="*/ 2708476 w 3576578"/>
              <a:gd name="connsiteY240" fmla="*/ 2251389 h 5168209"/>
              <a:gd name="connsiteX241" fmla="*/ 2679540 w 3576578"/>
              <a:gd name="connsiteY241" fmla="*/ 2199303 h 5168209"/>
              <a:gd name="connsiteX242" fmla="*/ 2650603 w 3576578"/>
              <a:gd name="connsiteY242" fmla="*/ 2170366 h 5168209"/>
              <a:gd name="connsiteX243" fmla="*/ 2633241 w 3576578"/>
              <a:gd name="connsiteY243" fmla="*/ 2135642 h 5168209"/>
              <a:gd name="connsiteX244" fmla="*/ 2598517 w 3576578"/>
              <a:gd name="connsiteY244" fmla="*/ 2089343 h 5168209"/>
              <a:gd name="connsiteX245" fmla="*/ 2569580 w 3576578"/>
              <a:gd name="connsiteY245" fmla="*/ 2031470 h 5168209"/>
              <a:gd name="connsiteX246" fmla="*/ 2558006 w 3576578"/>
              <a:gd name="connsiteY246" fmla="*/ 2014108 h 5168209"/>
              <a:gd name="connsiteX247" fmla="*/ 2546431 w 3576578"/>
              <a:gd name="connsiteY247" fmla="*/ 1990958 h 5168209"/>
              <a:gd name="connsiteX248" fmla="*/ 2540643 w 3576578"/>
              <a:gd name="connsiteY248" fmla="*/ 1973596 h 5168209"/>
              <a:gd name="connsiteX249" fmla="*/ 2523281 w 3576578"/>
              <a:gd name="connsiteY249" fmla="*/ 1950447 h 5168209"/>
              <a:gd name="connsiteX250" fmla="*/ 2517494 w 3576578"/>
              <a:gd name="connsiteY250" fmla="*/ 1933085 h 5168209"/>
              <a:gd name="connsiteX251" fmla="*/ 2494345 w 3576578"/>
              <a:gd name="connsiteY251" fmla="*/ 1898361 h 5168209"/>
              <a:gd name="connsiteX252" fmla="*/ 2471195 w 3576578"/>
              <a:gd name="connsiteY252" fmla="*/ 1834700 h 5168209"/>
              <a:gd name="connsiteX253" fmla="*/ 2453833 w 3576578"/>
              <a:gd name="connsiteY253" fmla="*/ 1817338 h 5168209"/>
              <a:gd name="connsiteX254" fmla="*/ 2430684 w 3576578"/>
              <a:gd name="connsiteY254" fmla="*/ 1730528 h 5168209"/>
              <a:gd name="connsiteX255" fmla="*/ 2419109 w 3576578"/>
              <a:gd name="connsiteY255" fmla="*/ 1637931 h 5168209"/>
              <a:gd name="connsiteX256" fmla="*/ 2407535 w 3576578"/>
              <a:gd name="connsiteY256" fmla="*/ 1475885 h 5168209"/>
              <a:gd name="connsiteX257" fmla="*/ 2413322 w 3576578"/>
              <a:gd name="connsiteY257" fmla="*/ 1093920 h 5168209"/>
              <a:gd name="connsiteX258" fmla="*/ 2407535 w 3576578"/>
              <a:gd name="connsiteY258" fmla="*/ 1076558 h 5168209"/>
              <a:gd name="connsiteX259" fmla="*/ 2419109 w 3576578"/>
              <a:gd name="connsiteY259" fmla="*/ 775617 h 5168209"/>
              <a:gd name="connsiteX260" fmla="*/ 2419109 w 3576578"/>
              <a:gd name="connsiteY260" fmla="*/ 324204 h 5168209"/>
              <a:gd name="connsiteX261" fmla="*/ 2413322 w 3576578"/>
              <a:gd name="connsiteY261" fmla="*/ 295267 h 5168209"/>
              <a:gd name="connsiteX262" fmla="*/ 2413322 w 3576578"/>
              <a:gd name="connsiteY262" fmla="*/ 214245 h 5168209"/>
              <a:gd name="connsiteX263" fmla="*/ 2407535 w 3576578"/>
              <a:gd name="connsiteY263" fmla="*/ 173733 h 5168209"/>
              <a:gd name="connsiteX264" fmla="*/ 2372811 w 3576578"/>
              <a:gd name="connsiteY264" fmla="*/ 98498 h 5168209"/>
              <a:gd name="connsiteX265" fmla="*/ 2349661 w 3576578"/>
              <a:gd name="connsiteY265" fmla="*/ 63774 h 5168209"/>
              <a:gd name="connsiteX266" fmla="*/ 2332299 w 3576578"/>
              <a:gd name="connsiteY266" fmla="*/ 40624 h 5168209"/>
              <a:gd name="connsiteX267" fmla="*/ 2291788 w 3576578"/>
              <a:gd name="connsiteY267" fmla="*/ 29050 h 5168209"/>
              <a:gd name="connsiteX268" fmla="*/ 2233914 w 3576578"/>
              <a:gd name="connsiteY268" fmla="*/ 11688 h 5168209"/>
              <a:gd name="connsiteX269" fmla="*/ 2129742 w 3576578"/>
              <a:gd name="connsiteY269" fmla="*/ 113 h 5168209"/>
              <a:gd name="connsiteX270" fmla="*/ 1770927 w 3576578"/>
              <a:gd name="connsiteY270" fmla="*/ 5900 h 5168209"/>
              <a:gd name="connsiteX271" fmla="*/ 1747778 w 3576578"/>
              <a:gd name="connsiteY271" fmla="*/ 17475 h 5168209"/>
              <a:gd name="connsiteX272" fmla="*/ 1707266 w 3576578"/>
              <a:gd name="connsiteY272" fmla="*/ 23262 h 5168209"/>
              <a:gd name="connsiteX273" fmla="*/ 1684117 w 3576578"/>
              <a:gd name="connsiteY273" fmla="*/ 29050 h 5168209"/>
              <a:gd name="connsiteX274" fmla="*/ 1626243 w 3576578"/>
              <a:gd name="connsiteY274" fmla="*/ 57986 h 5168209"/>
              <a:gd name="connsiteX275" fmla="*/ 1603094 w 3576578"/>
              <a:gd name="connsiteY275" fmla="*/ 69561 h 5168209"/>
              <a:gd name="connsiteX276" fmla="*/ 1585732 w 3576578"/>
              <a:gd name="connsiteY276" fmla="*/ 81136 h 5168209"/>
              <a:gd name="connsiteX277" fmla="*/ 1568370 w 3576578"/>
              <a:gd name="connsiteY277" fmla="*/ 86923 h 5168209"/>
              <a:gd name="connsiteX278" fmla="*/ 1516284 w 3576578"/>
              <a:gd name="connsiteY278" fmla="*/ 133222 h 5168209"/>
              <a:gd name="connsiteX279" fmla="*/ 1493135 w 3576578"/>
              <a:gd name="connsiteY279" fmla="*/ 167946 h 5168209"/>
              <a:gd name="connsiteX280" fmla="*/ 1458411 w 3576578"/>
              <a:gd name="connsiteY280" fmla="*/ 196883 h 5168209"/>
              <a:gd name="connsiteX281" fmla="*/ 1446836 w 3576578"/>
              <a:gd name="connsiteY281" fmla="*/ 196883 h 516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3576578" h="5168209">
                <a:moveTo>
                  <a:pt x="1516284" y="179520"/>
                </a:moveTo>
                <a:lnTo>
                  <a:pt x="1464198" y="185308"/>
                </a:lnTo>
                <a:cubicBezTo>
                  <a:pt x="1442996" y="187428"/>
                  <a:pt x="1421631" y="188082"/>
                  <a:pt x="1400537" y="191095"/>
                </a:cubicBezTo>
                <a:cubicBezTo>
                  <a:pt x="1394498" y="191958"/>
                  <a:pt x="1389041" y="195207"/>
                  <a:pt x="1383175" y="196883"/>
                </a:cubicBezTo>
                <a:cubicBezTo>
                  <a:pt x="1375527" y="199068"/>
                  <a:pt x="1367674" y="200485"/>
                  <a:pt x="1360026" y="202670"/>
                </a:cubicBezTo>
                <a:cubicBezTo>
                  <a:pt x="1354160" y="204346"/>
                  <a:pt x="1348619" y="207134"/>
                  <a:pt x="1342664" y="208457"/>
                </a:cubicBezTo>
                <a:cubicBezTo>
                  <a:pt x="1331209" y="211003"/>
                  <a:pt x="1319515" y="212316"/>
                  <a:pt x="1307940" y="214245"/>
                </a:cubicBezTo>
                <a:cubicBezTo>
                  <a:pt x="1300223" y="220032"/>
                  <a:pt x="1293417" y="227293"/>
                  <a:pt x="1284790" y="231607"/>
                </a:cubicBezTo>
                <a:cubicBezTo>
                  <a:pt x="1273877" y="237063"/>
                  <a:pt x="1250066" y="243181"/>
                  <a:pt x="1250066" y="243181"/>
                </a:cubicBezTo>
                <a:cubicBezTo>
                  <a:pt x="1209349" y="270327"/>
                  <a:pt x="1260979" y="239089"/>
                  <a:pt x="1203768" y="260543"/>
                </a:cubicBezTo>
                <a:cubicBezTo>
                  <a:pt x="1197255" y="262985"/>
                  <a:pt x="1192627" y="269007"/>
                  <a:pt x="1186406" y="272118"/>
                </a:cubicBezTo>
                <a:cubicBezTo>
                  <a:pt x="1180949" y="274846"/>
                  <a:pt x="1174831" y="275976"/>
                  <a:pt x="1169043" y="277905"/>
                </a:cubicBezTo>
                <a:cubicBezTo>
                  <a:pt x="1163256" y="281763"/>
                  <a:pt x="1158074" y="286740"/>
                  <a:pt x="1151681" y="289480"/>
                </a:cubicBezTo>
                <a:cubicBezTo>
                  <a:pt x="1144370" y="292613"/>
                  <a:pt x="1135438" y="291321"/>
                  <a:pt x="1128532" y="295267"/>
                </a:cubicBezTo>
                <a:cubicBezTo>
                  <a:pt x="1121426" y="299328"/>
                  <a:pt x="1117457" y="307389"/>
                  <a:pt x="1111170" y="312629"/>
                </a:cubicBezTo>
                <a:cubicBezTo>
                  <a:pt x="1094011" y="326928"/>
                  <a:pt x="1090874" y="323650"/>
                  <a:pt x="1070659" y="335779"/>
                </a:cubicBezTo>
                <a:cubicBezTo>
                  <a:pt x="1037401" y="355734"/>
                  <a:pt x="1040482" y="356506"/>
                  <a:pt x="1012785" y="376290"/>
                </a:cubicBezTo>
                <a:cubicBezTo>
                  <a:pt x="1007125" y="380333"/>
                  <a:pt x="1001210" y="384007"/>
                  <a:pt x="995423" y="387865"/>
                </a:cubicBezTo>
                <a:cubicBezTo>
                  <a:pt x="963656" y="435518"/>
                  <a:pt x="1005190" y="380912"/>
                  <a:pt x="966487" y="411014"/>
                </a:cubicBezTo>
                <a:cubicBezTo>
                  <a:pt x="907927" y="456559"/>
                  <a:pt x="954566" y="438136"/>
                  <a:pt x="914400" y="451526"/>
                </a:cubicBezTo>
                <a:cubicBezTo>
                  <a:pt x="863676" y="502250"/>
                  <a:pt x="928020" y="440176"/>
                  <a:pt x="879676" y="480462"/>
                </a:cubicBezTo>
                <a:cubicBezTo>
                  <a:pt x="873388" y="485702"/>
                  <a:pt x="868601" y="492584"/>
                  <a:pt x="862314" y="497824"/>
                </a:cubicBezTo>
                <a:cubicBezTo>
                  <a:pt x="856971" y="502277"/>
                  <a:pt x="850295" y="504946"/>
                  <a:pt x="844952" y="509399"/>
                </a:cubicBezTo>
                <a:cubicBezTo>
                  <a:pt x="816052" y="533483"/>
                  <a:pt x="840739" y="522378"/>
                  <a:pt x="810228" y="532548"/>
                </a:cubicBezTo>
                <a:cubicBezTo>
                  <a:pt x="802512" y="538335"/>
                  <a:pt x="794402" y="543633"/>
                  <a:pt x="787079" y="549910"/>
                </a:cubicBezTo>
                <a:cubicBezTo>
                  <a:pt x="748088" y="583331"/>
                  <a:pt x="790728" y="553264"/>
                  <a:pt x="752355" y="578847"/>
                </a:cubicBezTo>
                <a:cubicBezTo>
                  <a:pt x="748497" y="584634"/>
                  <a:pt x="745433" y="591039"/>
                  <a:pt x="740780" y="596209"/>
                </a:cubicBezTo>
                <a:cubicBezTo>
                  <a:pt x="706708" y="634067"/>
                  <a:pt x="712022" y="628884"/>
                  <a:pt x="682907" y="648295"/>
                </a:cubicBezTo>
                <a:cubicBezTo>
                  <a:pt x="679049" y="654082"/>
                  <a:pt x="674443" y="659436"/>
                  <a:pt x="671332" y="665657"/>
                </a:cubicBezTo>
                <a:cubicBezTo>
                  <a:pt x="668604" y="671113"/>
                  <a:pt x="669356" y="678255"/>
                  <a:pt x="665545" y="683019"/>
                </a:cubicBezTo>
                <a:cubicBezTo>
                  <a:pt x="661200" y="688450"/>
                  <a:pt x="653970" y="690736"/>
                  <a:pt x="648183" y="694594"/>
                </a:cubicBezTo>
                <a:cubicBezTo>
                  <a:pt x="638223" y="709534"/>
                  <a:pt x="620525" y="737471"/>
                  <a:pt x="607671" y="752467"/>
                </a:cubicBezTo>
                <a:cubicBezTo>
                  <a:pt x="602345" y="758681"/>
                  <a:pt x="595635" y="763615"/>
                  <a:pt x="590309" y="769829"/>
                </a:cubicBezTo>
                <a:cubicBezTo>
                  <a:pt x="584032" y="777153"/>
                  <a:pt x="578553" y="785130"/>
                  <a:pt x="572947" y="792979"/>
                </a:cubicBezTo>
                <a:cubicBezTo>
                  <a:pt x="568904" y="798639"/>
                  <a:pt x="565826" y="804998"/>
                  <a:pt x="561373" y="810341"/>
                </a:cubicBezTo>
                <a:cubicBezTo>
                  <a:pt x="556133" y="816629"/>
                  <a:pt x="549251" y="821416"/>
                  <a:pt x="544011" y="827703"/>
                </a:cubicBezTo>
                <a:cubicBezTo>
                  <a:pt x="539558" y="833046"/>
                  <a:pt x="537057" y="839866"/>
                  <a:pt x="532436" y="845065"/>
                </a:cubicBezTo>
                <a:cubicBezTo>
                  <a:pt x="521561" y="857299"/>
                  <a:pt x="506792" y="866169"/>
                  <a:pt x="497712" y="879789"/>
                </a:cubicBezTo>
                <a:cubicBezTo>
                  <a:pt x="489661" y="891865"/>
                  <a:pt x="478004" y="910046"/>
                  <a:pt x="468775" y="920300"/>
                </a:cubicBezTo>
                <a:cubicBezTo>
                  <a:pt x="457825" y="932467"/>
                  <a:pt x="434051" y="955024"/>
                  <a:pt x="434051" y="955024"/>
                </a:cubicBezTo>
                <a:cubicBezTo>
                  <a:pt x="428251" y="972426"/>
                  <a:pt x="429155" y="974789"/>
                  <a:pt x="416689" y="989748"/>
                </a:cubicBezTo>
                <a:cubicBezTo>
                  <a:pt x="411449" y="996035"/>
                  <a:pt x="404352" y="1000650"/>
                  <a:pt x="399327" y="1007110"/>
                </a:cubicBezTo>
                <a:cubicBezTo>
                  <a:pt x="350871" y="1069411"/>
                  <a:pt x="398233" y="1019779"/>
                  <a:pt x="358816" y="1059196"/>
                </a:cubicBezTo>
                <a:cubicBezTo>
                  <a:pt x="356887" y="1066913"/>
                  <a:pt x="356585" y="1075232"/>
                  <a:pt x="353028" y="1082346"/>
                </a:cubicBezTo>
                <a:cubicBezTo>
                  <a:pt x="346807" y="1094788"/>
                  <a:pt x="337595" y="1105495"/>
                  <a:pt x="329879" y="1117070"/>
                </a:cubicBezTo>
                <a:cubicBezTo>
                  <a:pt x="313765" y="1141240"/>
                  <a:pt x="323221" y="1129515"/>
                  <a:pt x="300942" y="1151794"/>
                </a:cubicBezTo>
                <a:cubicBezTo>
                  <a:pt x="297084" y="1159510"/>
                  <a:pt x="293648" y="1167453"/>
                  <a:pt x="289368" y="1174943"/>
                </a:cubicBezTo>
                <a:cubicBezTo>
                  <a:pt x="285917" y="1180982"/>
                  <a:pt x="280904" y="1186084"/>
                  <a:pt x="277793" y="1192305"/>
                </a:cubicBezTo>
                <a:cubicBezTo>
                  <a:pt x="275065" y="1197761"/>
                  <a:pt x="274530" y="1204113"/>
                  <a:pt x="272006" y="1209667"/>
                </a:cubicBezTo>
                <a:cubicBezTo>
                  <a:pt x="264866" y="1225375"/>
                  <a:pt x="256573" y="1240533"/>
                  <a:pt x="248856" y="1255966"/>
                </a:cubicBezTo>
                <a:cubicBezTo>
                  <a:pt x="248852" y="1255973"/>
                  <a:pt x="225709" y="1302257"/>
                  <a:pt x="225707" y="1302265"/>
                </a:cubicBezTo>
                <a:cubicBezTo>
                  <a:pt x="219820" y="1325808"/>
                  <a:pt x="221313" y="1326951"/>
                  <a:pt x="208345" y="1348564"/>
                </a:cubicBezTo>
                <a:cubicBezTo>
                  <a:pt x="201188" y="1360493"/>
                  <a:pt x="185195" y="1383288"/>
                  <a:pt x="185195" y="1383288"/>
                </a:cubicBezTo>
                <a:cubicBezTo>
                  <a:pt x="171422" y="1424611"/>
                  <a:pt x="180389" y="1407860"/>
                  <a:pt x="162046" y="1435374"/>
                </a:cubicBezTo>
                <a:cubicBezTo>
                  <a:pt x="150002" y="1483553"/>
                  <a:pt x="164668" y="1435917"/>
                  <a:pt x="144684" y="1475885"/>
                </a:cubicBezTo>
                <a:cubicBezTo>
                  <a:pt x="141956" y="1481341"/>
                  <a:pt x="141039" y="1487535"/>
                  <a:pt x="138897" y="1493247"/>
                </a:cubicBezTo>
                <a:cubicBezTo>
                  <a:pt x="135249" y="1502974"/>
                  <a:pt x="130607" y="1512328"/>
                  <a:pt x="127322" y="1522184"/>
                </a:cubicBezTo>
                <a:cubicBezTo>
                  <a:pt x="123610" y="1533320"/>
                  <a:pt x="121324" y="1551541"/>
                  <a:pt x="115747" y="1562695"/>
                </a:cubicBezTo>
                <a:cubicBezTo>
                  <a:pt x="112636" y="1568916"/>
                  <a:pt x="107624" y="1574018"/>
                  <a:pt x="104173" y="1580057"/>
                </a:cubicBezTo>
                <a:cubicBezTo>
                  <a:pt x="99893" y="1587548"/>
                  <a:pt x="96456" y="1595490"/>
                  <a:pt x="92598" y="1603207"/>
                </a:cubicBezTo>
                <a:cubicBezTo>
                  <a:pt x="74507" y="1675573"/>
                  <a:pt x="97629" y="1585601"/>
                  <a:pt x="81023" y="1643718"/>
                </a:cubicBezTo>
                <a:cubicBezTo>
                  <a:pt x="78838" y="1651366"/>
                  <a:pt x="77421" y="1659219"/>
                  <a:pt x="75236" y="1666867"/>
                </a:cubicBezTo>
                <a:cubicBezTo>
                  <a:pt x="73560" y="1672733"/>
                  <a:pt x="71125" y="1678363"/>
                  <a:pt x="69449" y="1684229"/>
                </a:cubicBezTo>
                <a:cubicBezTo>
                  <a:pt x="67264" y="1691877"/>
                  <a:pt x="65846" y="1699731"/>
                  <a:pt x="63661" y="1707379"/>
                </a:cubicBezTo>
                <a:cubicBezTo>
                  <a:pt x="53994" y="1741211"/>
                  <a:pt x="61132" y="1707186"/>
                  <a:pt x="52087" y="1747890"/>
                </a:cubicBezTo>
                <a:cubicBezTo>
                  <a:pt x="49953" y="1757492"/>
                  <a:pt x="48887" y="1767337"/>
                  <a:pt x="46299" y="1776827"/>
                </a:cubicBezTo>
                <a:cubicBezTo>
                  <a:pt x="43089" y="1788598"/>
                  <a:pt x="34724" y="1811551"/>
                  <a:pt x="34724" y="1811551"/>
                </a:cubicBezTo>
                <a:cubicBezTo>
                  <a:pt x="19071" y="1936780"/>
                  <a:pt x="36681" y="1784005"/>
                  <a:pt x="23150" y="2054619"/>
                </a:cubicBezTo>
                <a:cubicBezTo>
                  <a:pt x="22564" y="2066339"/>
                  <a:pt x="19022" y="2077727"/>
                  <a:pt x="17362" y="2089343"/>
                </a:cubicBezTo>
                <a:cubicBezTo>
                  <a:pt x="9181" y="2146607"/>
                  <a:pt x="17135" y="2118960"/>
                  <a:pt x="5788" y="2153004"/>
                </a:cubicBezTo>
                <a:cubicBezTo>
                  <a:pt x="3859" y="2183870"/>
                  <a:pt x="0" y="2214676"/>
                  <a:pt x="0" y="2245602"/>
                </a:cubicBezTo>
                <a:cubicBezTo>
                  <a:pt x="0" y="2328576"/>
                  <a:pt x="2537" y="2411547"/>
                  <a:pt x="5788" y="2494457"/>
                </a:cubicBezTo>
                <a:cubicBezTo>
                  <a:pt x="6308" y="2507727"/>
                  <a:pt x="14090" y="2559119"/>
                  <a:pt x="17362" y="2575480"/>
                </a:cubicBezTo>
                <a:cubicBezTo>
                  <a:pt x="18696" y="2582149"/>
                  <a:pt x="29975" y="2634095"/>
                  <a:pt x="34724" y="2650715"/>
                </a:cubicBezTo>
                <a:cubicBezTo>
                  <a:pt x="36400" y="2656581"/>
                  <a:pt x="37549" y="2662744"/>
                  <a:pt x="40512" y="2668077"/>
                </a:cubicBezTo>
                <a:cubicBezTo>
                  <a:pt x="47268" y="2680238"/>
                  <a:pt x="55945" y="2691227"/>
                  <a:pt x="63661" y="2702802"/>
                </a:cubicBezTo>
                <a:cubicBezTo>
                  <a:pt x="67519" y="2708589"/>
                  <a:pt x="69449" y="2716306"/>
                  <a:pt x="75236" y="2720164"/>
                </a:cubicBezTo>
                <a:lnTo>
                  <a:pt x="92598" y="2731738"/>
                </a:lnTo>
                <a:cubicBezTo>
                  <a:pt x="123467" y="2778041"/>
                  <a:pt x="82950" y="2722088"/>
                  <a:pt x="121535" y="2760675"/>
                </a:cubicBezTo>
                <a:cubicBezTo>
                  <a:pt x="126453" y="2765593"/>
                  <a:pt x="128488" y="2772838"/>
                  <a:pt x="133109" y="2778037"/>
                </a:cubicBezTo>
                <a:cubicBezTo>
                  <a:pt x="206085" y="2860136"/>
                  <a:pt x="140049" y="2785640"/>
                  <a:pt x="185195" y="2824336"/>
                </a:cubicBezTo>
                <a:cubicBezTo>
                  <a:pt x="193481" y="2831438"/>
                  <a:pt x="199465" y="2841142"/>
                  <a:pt x="208345" y="2847485"/>
                </a:cubicBezTo>
                <a:cubicBezTo>
                  <a:pt x="213309" y="2851031"/>
                  <a:pt x="220100" y="2850869"/>
                  <a:pt x="225707" y="2853272"/>
                </a:cubicBezTo>
                <a:cubicBezTo>
                  <a:pt x="275767" y="2874726"/>
                  <a:pt x="225501" y="2857062"/>
                  <a:pt x="266218" y="2870634"/>
                </a:cubicBezTo>
                <a:cubicBezTo>
                  <a:pt x="314180" y="2902610"/>
                  <a:pt x="287444" y="2890409"/>
                  <a:pt x="347241" y="2905358"/>
                </a:cubicBezTo>
                <a:lnTo>
                  <a:pt x="370390" y="2911146"/>
                </a:lnTo>
                <a:cubicBezTo>
                  <a:pt x="397721" y="2929366"/>
                  <a:pt x="378408" y="2919674"/>
                  <a:pt x="416689" y="2928508"/>
                </a:cubicBezTo>
                <a:cubicBezTo>
                  <a:pt x="432190" y="2932085"/>
                  <a:pt x="447296" y="2937468"/>
                  <a:pt x="462988" y="2940083"/>
                </a:cubicBezTo>
                <a:cubicBezTo>
                  <a:pt x="516835" y="2949057"/>
                  <a:pt x="486036" y="2944702"/>
                  <a:pt x="555585" y="2951657"/>
                </a:cubicBezTo>
                <a:lnTo>
                  <a:pt x="601884" y="2963232"/>
                </a:lnTo>
                <a:cubicBezTo>
                  <a:pt x="609600" y="2965161"/>
                  <a:pt x="617234" y="2967459"/>
                  <a:pt x="625033" y="2969019"/>
                </a:cubicBezTo>
                <a:cubicBezTo>
                  <a:pt x="661769" y="2976367"/>
                  <a:pt x="644427" y="2972421"/>
                  <a:pt x="677119" y="2980594"/>
                </a:cubicBezTo>
                <a:cubicBezTo>
                  <a:pt x="682906" y="2984452"/>
                  <a:pt x="688375" y="2988838"/>
                  <a:pt x="694481" y="2992169"/>
                </a:cubicBezTo>
                <a:cubicBezTo>
                  <a:pt x="709629" y="3000431"/>
                  <a:pt x="728579" y="3003117"/>
                  <a:pt x="740780" y="3015318"/>
                </a:cubicBezTo>
                <a:cubicBezTo>
                  <a:pt x="762456" y="3036994"/>
                  <a:pt x="750377" y="3030092"/>
                  <a:pt x="775504" y="3038467"/>
                </a:cubicBezTo>
                <a:cubicBezTo>
                  <a:pt x="784045" y="3051278"/>
                  <a:pt x="791073" y="3064279"/>
                  <a:pt x="804441" y="3073191"/>
                </a:cubicBezTo>
                <a:cubicBezTo>
                  <a:pt x="809517" y="3076575"/>
                  <a:pt x="816016" y="3077050"/>
                  <a:pt x="821803" y="3078979"/>
                </a:cubicBezTo>
                <a:cubicBezTo>
                  <a:pt x="825661" y="3084766"/>
                  <a:pt x="828460" y="3091423"/>
                  <a:pt x="833378" y="3096341"/>
                </a:cubicBezTo>
                <a:cubicBezTo>
                  <a:pt x="866812" y="3129774"/>
                  <a:pt x="834923" y="3082617"/>
                  <a:pt x="868102" y="3125277"/>
                </a:cubicBezTo>
                <a:cubicBezTo>
                  <a:pt x="876643" y="3136258"/>
                  <a:pt x="883535" y="3148427"/>
                  <a:pt x="891251" y="3160002"/>
                </a:cubicBezTo>
                <a:lnTo>
                  <a:pt x="902826" y="3177364"/>
                </a:lnTo>
                <a:cubicBezTo>
                  <a:pt x="904755" y="3187009"/>
                  <a:pt x="906025" y="3196810"/>
                  <a:pt x="908613" y="3206300"/>
                </a:cubicBezTo>
                <a:cubicBezTo>
                  <a:pt x="911823" y="3218071"/>
                  <a:pt x="916330" y="3229449"/>
                  <a:pt x="920188" y="3241024"/>
                </a:cubicBezTo>
                <a:cubicBezTo>
                  <a:pt x="922117" y="3246811"/>
                  <a:pt x="924496" y="3252468"/>
                  <a:pt x="925975" y="3258386"/>
                </a:cubicBezTo>
                <a:cubicBezTo>
                  <a:pt x="927904" y="3266103"/>
                  <a:pt x="930202" y="3273736"/>
                  <a:pt x="931762" y="3281536"/>
                </a:cubicBezTo>
                <a:cubicBezTo>
                  <a:pt x="934063" y="3293042"/>
                  <a:pt x="935004" y="3304805"/>
                  <a:pt x="937550" y="3316260"/>
                </a:cubicBezTo>
                <a:cubicBezTo>
                  <a:pt x="938873" y="3322215"/>
                  <a:pt x="942014" y="3327667"/>
                  <a:pt x="943337" y="3333622"/>
                </a:cubicBezTo>
                <a:cubicBezTo>
                  <a:pt x="945882" y="3345077"/>
                  <a:pt x="947195" y="3356771"/>
                  <a:pt x="949124" y="3368346"/>
                </a:cubicBezTo>
                <a:cubicBezTo>
                  <a:pt x="947195" y="3451298"/>
                  <a:pt x="946791" y="3534299"/>
                  <a:pt x="943337" y="3617202"/>
                </a:cubicBezTo>
                <a:cubicBezTo>
                  <a:pt x="942892" y="3627893"/>
                  <a:pt x="926252" y="3691331"/>
                  <a:pt x="925975" y="3692437"/>
                </a:cubicBezTo>
                <a:cubicBezTo>
                  <a:pt x="917227" y="3727430"/>
                  <a:pt x="922707" y="3708029"/>
                  <a:pt x="908613" y="3750310"/>
                </a:cubicBezTo>
                <a:cubicBezTo>
                  <a:pt x="906684" y="3756097"/>
                  <a:pt x="906210" y="3762596"/>
                  <a:pt x="902826" y="3767672"/>
                </a:cubicBezTo>
                <a:lnTo>
                  <a:pt x="891251" y="3785034"/>
                </a:lnTo>
                <a:cubicBezTo>
                  <a:pt x="889322" y="3790821"/>
                  <a:pt x="887867" y="3796789"/>
                  <a:pt x="885464" y="3802396"/>
                </a:cubicBezTo>
                <a:cubicBezTo>
                  <a:pt x="871096" y="3835921"/>
                  <a:pt x="872850" y="3818121"/>
                  <a:pt x="862314" y="3860270"/>
                </a:cubicBezTo>
                <a:cubicBezTo>
                  <a:pt x="858456" y="3875703"/>
                  <a:pt x="855771" y="3891477"/>
                  <a:pt x="850740" y="3906569"/>
                </a:cubicBezTo>
                <a:lnTo>
                  <a:pt x="833378" y="3958655"/>
                </a:lnTo>
                <a:lnTo>
                  <a:pt x="827590" y="3976017"/>
                </a:lnTo>
                <a:cubicBezTo>
                  <a:pt x="825661" y="3981804"/>
                  <a:pt x="824531" y="3987923"/>
                  <a:pt x="821803" y="3993379"/>
                </a:cubicBezTo>
                <a:cubicBezTo>
                  <a:pt x="817945" y="4001095"/>
                  <a:pt x="813432" y="4008518"/>
                  <a:pt x="810228" y="4016528"/>
                </a:cubicBezTo>
                <a:cubicBezTo>
                  <a:pt x="783406" y="4083583"/>
                  <a:pt x="809914" y="4023258"/>
                  <a:pt x="792866" y="4074402"/>
                </a:cubicBezTo>
                <a:cubicBezTo>
                  <a:pt x="789581" y="4084257"/>
                  <a:pt x="785150" y="4093693"/>
                  <a:pt x="781292" y="4103338"/>
                </a:cubicBezTo>
                <a:cubicBezTo>
                  <a:pt x="779363" y="4118771"/>
                  <a:pt x="778370" y="4134350"/>
                  <a:pt x="775504" y="4149637"/>
                </a:cubicBezTo>
                <a:cubicBezTo>
                  <a:pt x="772572" y="4165272"/>
                  <a:pt x="763930" y="4195936"/>
                  <a:pt x="763930" y="4195936"/>
                </a:cubicBezTo>
                <a:cubicBezTo>
                  <a:pt x="762001" y="4219085"/>
                  <a:pt x="761023" y="4242334"/>
                  <a:pt x="758142" y="4265384"/>
                </a:cubicBezTo>
                <a:cubicBezTo>
                  <a:pt x="756689" y="4277011"/>
                  <a:pt x="750412" y="4294364"/>
                  <a:pt x="746568" y="4305895"/>
                </a:cubicBezTo>
                <a:cubicBezTo>
                  <a:pt x="744639" y="4319399"/>
                  <a:pt x="743455" y="4333031"/>
                  <a:pt x="740780" y="4346407"/>
                </a:cubicBezTo>
                <a:cubicBezTo>
                  <a:pt x="737660" y="4362006"/>
                  <a:pt x="733064" y="4377272"/>
                  <a:pt x="729206" y="4392705"/>
                </a:cubicBezTo>
                <a:cubicBezTo>
                  <a:pt x="727277" y="4400422"/>
                  <a:pt x="724726" y="4408009"/>
                  <a:pt x="723418" y="4415855"/>
                </a:cubicBezTo>
                <a:cubicBezTo>
                  <a:pt x="721489" y="4427430"/>
                  <a:pt x="719932" y="4439073"/>
                  <a:pt x="717631" y="4450579"/>
                </a:cubicBezTo>
                <a:cubicBezTo>
                  <a:pt x="716071" y="4458378"/>
                  <a:pt x="713266" y="4465902"/>
                  <a:pt x="711843" y="4473728"/>
                </a:cubicBezTo>
                <a:cubicBezTo>
                  <a:pt x="698014" y="4549784"/>
                  <a:pt x="713398" y="4484870"/>
                  <a:pt x="700269" y="4537389"/>
                </a:cubicBezTo>
                <a:cubicBezTo>
                  <a:pt x="692720" y="4612865"/>
                  <a:pt x="689880" y="4611719"/>
                  <a:pt x="700269" y="4705222"/>
                </a:cubicBezTo>
                <a:cubicBezTo>
                  <a:pt x="702026" y="4721032"/>
                  <a:pt x="711843" y="4751520"/>
                  <a:pt x="711843" y="4751520"/>
                </a:cubicBezTo>
                <a:cubicBezTo>
                  <a:pt x="721248" y="4836156"/>
                  <a:pt x="711079" y="4777785"/>
                  <a:pt x="723418" y="4820969"/>
                </a:cubicBezTo>
                <a:cubicBezTo>
                  <a:pt x="725027" y="4826601"/>
                  <a:pt x="731031" y="4854546"/>
                  <a:pt x="734993" y="4861480"/>
                </a:cubicBezTo>
                <a:cubicBezTo>
                  <a:pt x="739778" y="4869855"/>
                  <a:pt x="746568" y="4876913"/>
                  <a:pt x="752355" y="4884629"/>
                </a:cubicBezTo>
                <a:cubicBezTo>
                  <a:pt x="764594" y="4933588"/>
                  <a:pt x="747921" y="4883768"/>
                  <a:pt x="775504" y="4925141"/>
                </a:cubicBezTo>
                <a:cubicBezTo>
                  <a:pt x="778888" y="4930217"/>
                  <a:pt x="778564" y="4937047"/>
                  <a:pt x="781292" y="4942503"/>
                </a:cubicBezTo>
                <a:cubicBezTo>
                  <a:pt x="785999" y="4951916"/>
                  <a:pt x="805636" y="4976453"/>
                  <a:pt x="810228" y="4983014"/>
                </a:cubicBezTo>
                <a:cubicBezTo>
                  <a:pt x="839768" y="5025213"/>
                  <a:pt x="820537" y="5009177"/>
                  <a:pt x="850740" y="5029313"/>
                </a:cubicBezTo>
                <a:cubicBezTo>
                  <a:pt x="862980" y="5078273"/>
                  <a:pt x="846306" y="5028448"/>
                  <a:pt x="873889" y="5069824"/>
                </a:cubicBezTo>
                <a:cubicBezTo>
                  <a:pt x="891527" y="5096281"/>
                  <a:pt x="863967" y="5081949"/>
                  <a:pt x="897038" y="5092974"/>
                </a:cubicBezTo>
                <a:cubicBezTo>
                  <a:pt x="929951" y="5125887"/>
                  <a:pt x="898260" y="5099372"/>
                  <a:pt x="931762" y="5116123"/>
                </a:cubicBezTo>
                <a:cubicBezTo>
                  <a:pt x="941823" y="5121153"/>
                  <a:pt x="950200" y="5129447"/>
                  <a:pt x="960699" y="5133485"/>
                </a:cubicBezTo>
                <a:cubicBezTo>
                  <a:pt x="975547" y="5139196"/>
                  <a:pt x="991250" y="5142810"/>
                  <a:pt x="1006998" y="5145060"/>
                </a:cubicBezTo>
                <a:cubicBezTo>
                  <a:pt x="1080820" y="5155605"/>
                  <a:pt x="1020988" y="5148030"/>
                  <a:pt x="1128532" y="5156634"/>
                </a:cubicBezTo>
                <a:cubicBezTo>
                  <a:pt x="1268669" y="5167845"/>
                  <a:pt x="1103694" y="5158574"/>
                  <a:pt x="1325302" y="5168209"/>
                </a:cubicBezTo>
                <a:cubicBezTo>
                  <a:pt x="1420622" y="5166444"/>
                  <a:pt x="1592440" y="5169330"/>
                  <a:pt x="1713054" y="5156634"/>
                </a:cubicBezTo>
                <a:cubicBezTo>
                  <a:pt x="1742088" y="5153578"/>
                  <a:pt x="1765380" y="5146446"/>
                  <a:pt x="1794076" y="5139272"/>
                </a:cubicBezTo>
                <a:lnTo>
                  <a:pt x="1817226" y="5133485"/>
                </a:lnTo>
                <a:cubicBezTo>
                  <a:pt x="1824942" y="5131556"/>
                  <a:pt x="1832454" y="5128418"/>
                  <a:pt x="1840375" y="5127698"/>
                </a:cubicBezTo>
                <a:lnTo>
                  <a:pt x="1904036" y="5121910"/>
                </a:lnTo>
                <a:cubicBezTo>
                  <a:pt x="1911752" y="5118052"/>
                  <a:pt x="1918922" y="5112815"/>
                  <a:pt x="1927185" y="5110336"/>
                </a:cubicBezTo>
                <a:cubicBezTo>
                  <a:pt x="1938424" y="5106964"/>
                  <a:pt x="1950364" y="5106647"/>
                  <a:pt x="1961909" y="5104548"/>
                </a:cubicBezTo>
                <a:cubicBezTo>
                  <a:pt x="1971587" y="5102788"/>
                  <a:pt x="1981168" y="5100521"/>
                  <a:pt x="1990846" y="5098761"/>
                </a:cubicBezTo>
                <a:cubicBezTo>
                  <a:pt x="2002391" y="5096662"/>
                  <a:pt x="2014064" y="5095275"/>
                  <a:pt x="2025570" y="5092974"/>
                </a:cubicBezTo>
                <a:cubicBezTo>
                  <a:pt x="2033369" y="5091414"/>
                  <a:pt x="2040955" y="5088911"/>
                  <a:pt x="2048719" y="5087186"/>
                </a:cubicBezTo>
                <a:cubicBezTo>
                  <a:pt x="2058321" y="5085052"/>
                  <a:pt x="2068081" y="5083652"/>
                  <a:pt x="2077656" y="5081399"/>
                </a:cubicBezTo>
                <a:cubicBezTo>
                  <a:pt x="2100883" y="5075934"/>
                  <a:pt x="2123955" y="5069824"/>
                  <a:pt x="2147104" y="5064037"/>
                </a:cubicBezTo>
                <a:cubicBezTo>
                  <a:pt x="2154821" y="5062108"/>
                  <a:pt x="2162708" y="5060765"/>
                  <a:pt x="2170254" y="5058250"/>
                </a:cubicBezTo>
                <a:lnTo>
                  <a:pt x="2222340" y="5040888"/>
                </a:lnTo>
                <a:cubicBezTo>
                  <a:pt x="2291152" y="4995012"/>
                  <a:pt x="2227862" y="5031583"/>
                  <a:pt x="2280213" y="5011951"/>
                </a:cubicBezTo>
                <a:cubicBezTo>
                  <a:pt x="2318931" y="4997431"/>
                  <a:pt x="2288699" y="5004021"/>
                  <a:pt x="2326512" y="4983014"/>
                </a:cubicBezTo>
                <a:cubicBezTo>
                  <a:pt x="2349220" y="4970399"/>
                  <a:pt x="2355794" y="4972493"/>
                  <a:pt x="2378598" y="4965652"/>
                </a:cubicBezTo>
                <a:cubicBezTo>
                  <a:pt x="2449047" y="4944517"/>
                  <a:pt x="2383115" y="4961628"/>
                  <a:pt x="2436471" y="4948290"/>
                </a:cubicBezTo>
                <a:cubicBezTo>
                  <a:pt x="2466341" y="4928376"/>
                  <a:pt x="2443101" y="4941670"/>
                  <a:pt x="2488557" y="4925141"/>
                </a:cubicBezTo>
                <a:cubicBezTo>
                  <a:pt x="2498320" y="4921591"/>
                  <a:pt x="2508001" y="4917785"/>
                  <a:pt x="2517494" y="4913566"/>
                </a:cubicBezTo>
                <a:cubicBezTo>
                  <a:pt x="2525378" y="4910062"/>
                  <a:pt x="2532633" y="4905195"/>
                  <a:pt x="2540643" y="4901991"/>
                </a:cubicBezTo>
                <a:cubicBezTo>
                  <a:pt x="2575008" y="4888245"/>
                  <a:pt x="2568685" y="4893153"/>
                  <a:pt x="2598517" y="4884629"/>
                </a:cubicBezTo>
                <a:cubicBezTo>
                  <a:pt x="2604383" y="4882953"/>
                  <a:pt x="2610092" y="4880771"/>
                  <a:pt x="2615879" y="4878842"/>
                </a:cubicBezTo>
                <a:cubicBezTo>
                  <a:pt x="2621666" y="4874984"/>
                  <a:pt x="2626848" y="4870007"/>
                  <a:pt x="2633241" y="4867267"/>
                </a:cubicBezTo>
                <a:cubicBezTo>
                  <a:pt x="2696878" y="4839994"/>
                  <a:pt x="2614437" y="4886074"/>
                  <a:pt x="2679540" y="4849905"/>
                </a:cubicBezTo>
                <a:cubicBezTo>
                  <a:pt x="2689373" y="4844442"/>
                  <a:pt x="2698415" y="4837573"/>
                  <a:pt x="2708476" y="4832543"/>
                </a:cubicBezTo>
                <a:cubicBezTo>
                  <a:pt x="2717768" y="4827897"/>
                  <a:pt x="2727920" y="4825188"/>
                  <a:pt x="2737413" y="4820969"/>
                </a:cubicBezTo>
                <a:cubicBezTo>
                  <a:pt x="2745297" y="4817465"/>
                  <a:pt x="2752678" y="4812898"/>
                  <a:pt x="2760562" y="4809394"/>
                </a:cubicBezTo>
                <a:cubicBezTo>
                  <a:pt x="2770055" y="4805175"/>
                  <a:pt x="2780085" y="4802212"/>
                  <a:pt x="2789499" y="4797819"/>
                </a:cubicBezTo>
                <a:cubicBezTo>
                  <a:pt x="2809044" y="4788698"/>
                  <a:pt x="2828082" y="4778529"/>
                  <a:pt x="2847373" y="4768883"/>
                </a:cubicBezTo>
                <a:cubicBezTo>
                  <a:pt x="2855089" y="4765025"/>
                  <a:pt x="2863344" y="4762094"/>
                  <a:pt x="2870522" y="4757308"/>
                </a:cubicBezTo>
                <a:cubicBezTo>
                  <a:pt x="2995253" y="4674154"/>
                  <a:pt x="2876045" y="4755017"/>
                  <a:pt x="2945757" y="4705222"/>
                </a:cubicBezTo>
                <a:cubicBezTo>
                  <a:pt x="2951417" y="4701179"/>
                  <a:pt x="2957920" y="4698268"/>
                  <a:pt x="2963119" y="4693647"/>
                </a:cubicBezTo>
                <a:cubicBezTo>
                  <a:pt x="2975353" y="4682772"/>
                  <a:pt x="2984223" y="4668003"/>
                  <a:pt x="2997843" y="4658923"/>
                </a:cubicBezTo>
                <a:cubicBezTo>
                  <a:pt x="3009418" y="4651207"/>
                  <a:pt x="3022055" y="4644885"/>
                  <a:pt x="3032568" y="4635774"/>
                </a:cubicBezTo>
                <a:cubicBezTo>
                  <a:pt x="3051123" y="4619693"/>
                  <a:pt x="3064224" y="4597308"/>
                  <a:pt x="3084654" y="4583688"/>
                </a:cubicBezTo>
                <a:cubicBezTo>
                  <a:pt x="3096229" y="4575971"/>
                  <a:pt x="3108249" y="4568885"/>
                  <a:pt x="3119378" y="4560538"/>
                </a:cubicBezTo>
                <a:cubicBezTo>
                  <a:pt x="3127094" y="4554751"/>
                  <a:pt x="3134502" y="4548526"/>
                  <a:pt x="3142527" y="4543176"/>
                </a:cubicBezTo>
                <a:cubicBezTo>
                  <a:pt x="3157670" y="4533081"/>
                  <a:pt x="3174615" y="4525608"/>
                  <a:pt x="3188826" y="4514239"/>
                </a:cubicBezTo>
                <a:cubicBezTo>
                  <a:pt x="3252860" y="4463012"/>
                  <a:pt x="3205083" y="4481812"/>
                  <a:pt x="3246699" y="4467941"/>
                </a:cubicBezTo>
                <a:cubicBezTo>
                  <a:pt x="3292129" y="4422511"/>
                  <a:pt x="3271321" y="4438022"/>
                  <a:pt x="3304573" y="4415855"/>
                </a:cubicBezTo>
                <a:cubicBezTo>
                  <a:pt x="3376629" y="4289753"/>
                  <a:pt x="3271764" y="4467367"/>
                  <a:pt x="3362446" y="4334832"/>
                </a:cubicBezTo>
                <a:cubicBezTo>
                  <a:pt x="3377580" y="4312714"/>
                  <a:pt x="3388091" y="4287683"/>
                  <a:pt x="3402957" y="4265384"/>
                </a:cubicBezTo>
                <a:cubicBezTo>
                  <a:pt x="3429047" y="4226251"/>
                  <a:pt x="3397773" y="4274716"/>
                  <a:pt x="3431894" y="4213298"/>
                </a:cubicBezTo>
                <a:cubicBezTo>
                  <a:pt x="3435272" y="4207218"/>
                  <a:pt x="3440018" y="4201975"/>
                  <a:pt x="3443469" y="4195936"/>
                </a:cubicBezTo>
                <a:cubicBezTo>
                  <a:pt x="3472839" y="4144537"/>
                  <a:pt x="3438417" y="4197724"/>
                  <a:pt x="3466618" y="4155424"/>
                </a:cubicBezTo>
                <a:cubicBezTo>
                  <a:pt x="3471207" y="4132482"/>
                  <a:pt x="3477006" y="4101110"/>
                  <a:pt x="3483980" y="4080189"/>
                </a:cubicBezTo>
                <a:cubicBezTo>
                  <a:pt x="3485909" y="4074402"/>
                  <a:pt x="3488092" y="4068693"/>
                  <a:pt x="3489768" y="4062827"/>
                </a:cubicBezTo>
                <a:cubicBezTo>
                  <a:pt x="3491953" y="4055179"/>
                  <a:pt x="3492601" y="4047062"/>
                  <a:pt x="3495555" y="4039677"/>
                </a:cubicBezTo>
                <a:cubicBezTo>
                  <a:pt x="3500361" y="4027662"/>
                  <a:pt x="3507130" y="4016528"/>
                  <a:pt x="3512917" y="4004953"/>
                </a:cubicBezTo>
                <a:cubicBezTo>
                  <a:pt x="3514846" y="3993378"/>
                  <a:pt x="3516245" y="3981703"/>
                  <a:pt x="3518704" y="3970229"/>
                </a:cubicBezTo>
                <a:cubicBezTo>
                  <a:pt x="3534313" y="3897388"/>
                  <a:pt x="3528072" y="3948752"/>
                  <a:pt x="3541854" y="3866057"/>
                </a:cubicBezTo>
                <a:cubicBezTo>
                  <a:pt x="3544411" y="3850716"/>
                  <a:pt x="3545084" y="3835099"/>
                  <a:pt x="3547641" y="3819758"/>
                </a:cubicBezTo>
                <a:cubicBezTo>
                  <a:pt x="3548949" y="3811912"/>
                  <a:pt x="3552005" y="3804434"/>
                  <a:pt x="3553428" y="3796609"/>
                </a:cubicBezTo>
                <a:cubicBezTo>
                  <a:pt x="3564068" y="3738090"/>
                  <a:pt x="3553119" y="3774392"/>
                  <a:pt x="3565003" y="3738736"/>
                </a:cubicBezTo>
                <a:cubicBezTo>
                  <a:pt x="3567564" y="3720807"/>
                  <a:pt x="3576578" y="3660716"/>
                  <a:pt x="3576578" y="3646138"/>
                </a:cubicBezTo>
                <a:cubicBezTo>
                  <a:pt x="3576578" y="3588233"/>
                  <a:pt x="3574094" y="3530329"/>
                  <a:pt x="3570790" y="3472518"/>
                </a:cubicBezTo>
                <a:cubicBezTo>
                  <a:pt x="3570229" y="3462697"/>
                  <a:pt x="3566620" y="3453284"/>
                  <a:pt x="3565003" y="3443581"/>
                </a:cubicBezTo>
                <a:cubicBezTo>
                  <a:pt x="3562761" y="3430126"/>
                  <a:pt x="3561656" y="3416491"/>
                  <a:pt x="3559216" y="3403070"/>
                </a:cubicBezTo>
                <a:cubicBezTo>
                  <a:pt x="3557071" y="3391273"/>
                  <a:pt x="3552014" y="3374220"/>
                  <a:pt x="3547641" y="3362558"/>
                </a:cubicBezTo>
                <a:cubicBezTo>
                  <a:pt x="3543993" y="3352831"/>
                  <a:pt x="3539616" y="3343385"/>
                  <a:pt x="3536066" y="3333622"/>
                </a:cubicBezTo>
                <a:cubicBezTo>
                  <a:pt x="3531897" y="3322156"/>
                  <a:pt x="3529948" y="3309811"/>
                  <a:pt x="3524492" y="3298898"/>
                </a:cubicBezTo>
                <a:cubicBezTo>
                  <a:pt x="3513689" y="3277291"/>
                  <a:pt x="3502501" y="3272276"/>
                  <a:pt x="3483980" y="3258386"/>
                </a:cubicBezTo>
                <a:lnTo>
                  <a:pt x="3460831" y="3223662"/>
                </a:lnTo>
                <a:cubicBezTo>
                  <a:pt x="3456973" y="3217875"/>
                  <a:pt x="3453429" y="3211864"/>
                  <a:pt x="3449256" y="3206300"/>
                </a:cubicBezTo>
                <a:cubicBezTo>
                  <a:pt x="3443469" y="3198584"/>
                  <a:pt x="3437425" y="3191053"/>
                  <a:pt x="3431894" y="3183151"/>
                </a:cubicBezTo>
                <a:cubicBezTo>
                  <a:pt x="3423917" y="3171755"/>
                  <a:pt x="3417285" y="3159408"/>
                  <a:pt x="3408745" y="3148427"/>
                </a:cubicBezTo>
                <a:cubicBezTo>
                  <a:pt x="3403720" y="3141967"/>
                  <a:pt x="3396773" y="3137224"/>
                  <a:pt x="3391383" y="3131065"/>
                </a:cubicBezTo>
                <a:cubicBezTo>
                  <a:pt x="3383249" y="3121769"/>
                  <a:pt x="3375950" y="3111774"/>
                  <a:pt x="3368233" y="3102128"/>
                </a:cubicBezTo>
                <a:cubicBezTo>
                  <a:pt x="3362706" y="3088309"/>
                  <a:pt x="3356644" y="3067389"/>
                  <a:pt x="3345084" y="3055829"/>
                </a:cubicBezTo>
                <a:cubicBezTo>
                  <a:pt x="3338264" y="3049009"/>
                  <a:pt x="3328755" y="3045287"/>
                  <a:pt x="3321935" y="3038467"/>
                </a:cubicBezTo>
                <a:cubicBezTo>
                  <a:pt x="3315115" y="3031647"/>
                  <a:pt x="3310850" y="3022641"/>
                  <a:pt x="3304573" y="3015318"/>
                </a:cubicBezTo>
                <a:cubicBezTo>
                  <a:pt x="3299247" y="3009104"/>
                  <a:pt x="3292451" y="3004243"/>
                  <a:pt x="3287211" y="2997956"/>
                </a:cubicBezTo>
                <a:cubicBezTo>
                  <a:pt x="3243141" y="2945073"/>
                  <a:pt x="3322039" y="3026997"/>
                  <a:pt x="3252487" y="2957445"/>
                </a:cubicBezTo>
                <a:cubicBezTo>
                  <a:pt x="3241219" y="2923644"/>
                  <a:pt x="3255515" y="2954687"/>
                  <a:pt x="3229337" y="2928508"/>
                </a:cubicBezTo>
                <a:cubicBezTo>
                  <a:pt x="3222517" y="2921687"/>
                  <a:pt x="3218252" y="2912682"/>
                  <a:pt x="3211975" y="2905358"/>
                </a:cubicBezTo>
                <a:cubicBezTo>
                  <a:pt x="3206649" y="2899144"/>
                  <a:pt x="3199524" y="2894544"/>
                  <a:pt x="3194613" y="2887996"/>
                </a:cubicBezTo>
                <a:cubicBezTo>
                  <a:pt x="3157594" y="2838639"/>
                  <a:pt x="3198884" y="2878638"/>
                  <a:pt x="3154102" y="2830123"/>
                </a:cubicBezTo>
                <a:cubicBezTo>
                  <a:pt x="3139298" y="2814085"/>
                  <a:pt x="3121775" y="2800591"/>
                  <a:pt x="3107803" y="2783824"/>
                </a:cubicBezTo>
                <a:cubicBezTo>
                  <a:pt x="3098157" y="2772249"/>
                  <a:pt x="3088116" y="2760993"/>
                  <a:pt x="3078866" y="2749100"/>
                </a:cubicBezTo>
                <a:cubicBezTo>
                  <a:pt x="3074596" y="2743610"/>
                  <a:pt x="3071465" y="2737302"/>
                  <a:pt x="3067292" y="2731738"/>
                </a:cubicBezTo>
                <a:cubicBezTo>
                  <a:pt x="3054095" y="2714142"/>
                  <a:pt x="3040284" y="2697014"/>
                  <a:pt x="3026780" y="2679652"/>
                </a:cubicBezTo>
                <a:lnTo>
                  <a:pt x="3026780" y="2679652"/>
                </a:lnTo>
                <a:cubicBezTo>
                  <a:pt x="3017134" y="2668077"/>
                  <a:pt x="3006600" y="2657188"/>
                  <a:pt x="2997843" y="2644928"/>
                </a:cubicBezTo>
                <a:cubicBezTo>
                  <a:pt x="2987265" y="2630119"/>
                  <a:pt x="2980151" y="2612939"/>
                  <a:pt x="2968907" y="2598629"/>
                </a:cubicBezTo>
                <a:cubicBezTo>
                  <a:pt x="2958794" y="2585758"/>
                  <a:pt x="2945133" y="2576072"/>
                  <a:pt x="2934183" y="2563905"/>
                </a:cubicBezTo>
                <a:cubicBezTo>
                  <a:pt x="2916584" y="2544350"/>
                  <a:pt x="2919333" y="2542177"/>
                  <a:pt x="2905246" y="2523394"/>
                </a:cubicBezTo>
                <a:cubicBezTo>
                  <a:pt x="2897835" y="2513512"/>
                  <a:pt x="2889362" y="2504447"/>
                  <a:pt x="2882097" y="2494457"/>
                </a:cubicBezTo>
                <a:cubicBezTo>
                  <a:pt x="2873915" y="2483207"/>
                  <a:pt x="2867397" y="2470783"/>
                  <a:pt x="2858947" y="2459733"/>
                </a:cubicBezTo>
                <a:cubicBezTo>
                  <a:pt x="2842292" y="2437953"/>
                  <a:pt x="2819123" y="2420595"/>
                  <a:pt x="2806861" y="2396072"/>
                </a:cubicBezTo>
                <a:cubicBezTo>
                  <a:pt x="2751488" y="2285327"/>
                  <a:pt x="2815436" y="2409632"/>
                  <a:pt x="2777924" y="2343986"/>
                </a:cubicBezTo>
                <a:cubicBezTo>
                  <a:pt x="2761487" y="2315220"/>
                  <a:pt x="2768946" y="2317008"/>
                  <a:pt x="2743200" y="2286113"/>
                </a:cubicBezTo>
                <a:cubicBezTo>
                  <a:pt x="2732721" y="2273538"/>
                  <a:pt x="2716425" y="2265698"/>
                  <a:pt x="2708476" y="2251389"/>
                </a:cubicBezTo>
                <a:cubicBezTo>
                  <a:pt x="2698831" y="2234027"/>
                  <a:pt x="2691084" y="2215465"/>
                  <a:pt x="2679540" y="2199303"/>
                </a:cubicBezTo>
                <a:cubicBezTo>
                  <a:pt x="2671611" y="2188203"/>
                  <a:pt x="2658626" y="2181398"/>
                  <a:pt x="2650603" y="2170366"/>
                </a:cubicBezTo>
                <a:cubicBezTo>
                  <a:pt x="2642992" y="2159900"/>
                  <a:pt x="2640239" y="2146528"/>
                  <a:pt x="2633241" y="2135642"/>
                </a:cubicBezTo>
                <a:cubicBezTo>
                  <a:pt x="2622809" y="2119415"/>
                  <a:pt x="2607144" y="2106598"/>
                  <a:pt x="2598517" y="2089343"/>
                </a:cubicBezTo>
                <a:cubicBezTo>
                  <a:pt x="2588871" y="2070052"/>
                  <a:pt x="2581543" y="2049416"/>
                  <a:pt x="2569580" y="2031470"/>
                </a:cubicBezTo>
                <a:cubicBezTo>
                  <a:pt x="2565722" y="2025683"/>
                  <a:pt x="2561457" y="2020147"/>
                  <a:pt x="2558006" y="2014108"/>
                </a:cubicBezTo>
                <a:cubicBezTo>
                  <a:pt x="2553726" y="2006617"/>
                  <a:pt x="2549830" y="1998888"/>
                  <a:pt x="2546431" y="1990958"/>
                </a:cubicBezTo>
                <a:cubicBezTo>
                  <a:pt x="2544028" y="1985351"/>
                  <a:pt x="2543670" y="1978893"/>
                  <a:pt x="2540643" y="1973596"/>
                </a:cubicBezTo>
                <a:cubicBezTo>
                  <a:pt x="2535857" y="1965221"/>
                  <a:pt x="2529068" y="1958163"/>
                  <a:pt x="2523281" y="1950447"/>
                </a:cubicBezTo>
                <a:cubicBezTo>
                  <a:pt x="2521352" y="1944660"/>
                  <a:pt x="2520457" y="1938418"/>
                  <a:pt x="2517494" y="1933085"/>
                </a:cubicBezTo>
                <a:cubicBezTo>
                  <a:pt x="2510738" y="1920925"/>
                  <a:pt x="2498744" y="1911558"/>
                  <a:pt x="2494345" y="1898361"/>
                </a:cubicBezTo>
                <a:cubicBezTo>
                  <a:pt x="2491645" y="1890261"/>
                  <a:pt x="2476947" y="1843903"/>
                  <a:pt x="2471195" y="1834700"/>
                </a:cubicBezTo>
                <a:cubicBezTo>
                  <a:pt x="2466857" y="1827760"/>
                  <a:pt x="2459620" y="1823125"/>
                  <a:pt x="2453833" y="1817338"/>
                </a:cubicBezTo>
                <a:cubicBezTo>
                  <a:pt x="2438663" y="1779411"/>
                  <a:pt x="2437270" y="1781023"/>
                  <a:pt x="2430684" y="1730528"/>
                </a:cubicBezTo>
                <a:cubicBezTo>
                  <a:pt x="2417280" y="1627767"/>
                  <a:pt x="2434586" y="1684355"/>
                  <a:pt x="2419109" y="1637931"/>
                </a:cubicBezTo>
                <a:cubicBezTo>
                  <a:pt x="2416189" y="1602889"/>
                  <a:pt x="2407535" y="1504831"/>
                  <a:pt x="2407535" y="1475885"/>
                </a:cubicBezTo>
                <a:cubicBezTo>
                  <a:pt x="2407535" y="1348549"/>
                  <a:pt x="2411393" y="1221242"/>
                  <a:pt x="2413322" y="1093920"/>
                </a:cubicBezTo>
                <a:cubicBezTo>
                  <a:pt x="2411393" y="1088133"/>
                  <a:pt x="2407535" y="1082658"/>
                  <a:pt x="2407535" y="1076558"/>
                </a:cubicBezTo>
                <a:cubicBezTo>
                  <a:pt x="2407535" y="845123"/>
                  <a:pt x="2401999" y="895390"/>
                  <a:pt x="2419109" y="775617"/>
                </a:cubicBezTo>
                <a:cubicBezTo>
                  <a:pt x="2432101" y="580758"/>
                  <a:pt x="2429055" y="662350"/>
                  <a:pt x="2419109" y="324204"/>
                </a:cubicBezTo>
                <a:cubicBezTo>
                  <a:pt x="2418820" y="314372"/>
                  <a:pt x="2415251" y="304913"/>
                  <a:pt x="2413322" y="295267"/>
                </a:cubicBezTo>
                <a:cubicBezTo>
                  <a:pt x="2423487" y="254605"/>
                  <a:pt x="2420690" y="276875"/>
                  <a:pt x="2413322" y="214245"/>
                </a:cubicBezTo>
                <a:cubicBezTo>
                  <a:pt x="2411728" y="200697"/>
                  <a:pt x="2411384" y="186820"/>
                  <a:pt x="2407535" y="173733"/>
                </a:cubicBezTo>
                <a:cubicBezTo>
                  <a:pt x="2393993" y="127690"/>
                  <a:pt x="2391829" y="127026"/>
                  <a:pt x="2372811" y="98498"/>
                </a:cubicBezTo>
                <a:cubicBezTo>
                  <a:pt x="2362288" y="56410"/>
                  <a:pt x="2376307" y="90420"/>
                  <a:pt x="2349661" y="63774"/>
                </a:cubicBezTo>
                <a:cubicBezTo>
                  <a:pt x="2342840" y="56953"/>
                  <a:pt x="2340570" y="45587"/>
                  <a:pt x="2332299" y="40624"/>
                </a:cubicBezTo>
                <a:cubicBezTo>
                  <a:pt x="2320256" y="33398"/>
                  <a:pt x="2304986" y="33849"/>
                  <a:pt x="2291788" y="29050"/>
                </a:cubicBezTo>
                <a:cubicBezTo>
                  <a:pt x="2234849" y="8345"/>
                  <a:pt x="2308830" y="24173"/>
                  <a:pt x="2233914" y="11688"/>
                </a:cubicBezTo>
                <a:cubicBezTo>
                  <a:pt x="2192947" y="-1969"/>
                  <a:pt x="2204063" y="113"/>
                  <a:pt x="2129742" y="113"/>
                </a:cubicBezTo>
                <a:cubicBezTo>
                  <a:pt x="2010121" y="113"/>
                  <a:pt x="1890532" y="3971"/>
                  <a:pt x="1770927" y="5900"/>
                </a:cubicBezTo>
                <a:cubicBezTo>
                  <a:pt x="1763211" y="9758"/>
                  <a:pt x="1756101" y="15205"/>
                  <a:pt x="1747778" y="17475"/>
                </a:cubicBezTo>
                <a:cubicBezTo>
                  <a:pt x="1734618" y="21064"/>
                  <a:pt x="1720687" y="20822"/>
                  <a:pt x="1707266" y="23262"/>
                </a:cubicBezTo>
                <a:cubicBezTo>
                  <a:pt x="1699440" y="24685"/>
                  <a:pt x="1691833" y="27121"/>
                  <a:pt x="1684117" y="29050"/>
                </a:cubicBezTo>
                <a:cubicBezTo>
                  <a:pt x="1634083" y="59070"/>
                  <a:pt x="1676881" y="35480"/>
                  <a:pt x="1626243" y="57986"/>
                </a:cubicBezTo>
                <a:cubicBezTo>
                  <a:pt x="1618359" y="61490"/>
                  <a:pt x="1610584" y="65281"/>
                  <a:pt x="1603094" y="69561"/>
                </a:cubicBezTo>
                <a:cubicBezTo>
                  <a:pt x="1597055" y="73012"/>
                  <a:pt x="1591953" y="78025"/>
                  <a:pt x="1585732" y="81136"/>
                </a:cubicBezTo>
                <a:cubicBezTo>
                  <a:pt x="1580276" y="83864"/>
                  <a:pt x="1574157" y="84994"/>
                  <a:pt x="1568370" y="86923"/>
                </a:cubicBezTo>
                <a:cubicBezTo>
                  <a:pt x="1547496" y="100840"/>
                  <a:pt x="1532140" y="109438"/>
                  <a:pt x="1516284" y="133222"/>
                </a:cubicBezTo>
                <a:cubicBezTo>
                  <a:pt x="1508568" y="144797"/>
                  <a:pt x="1502972" y="158109"/>
                  <a:pt x="1493135" y="167946"/>
                </a:cubicBezTo>
                <a:cubicBezTo>
                  <a:pt x="1480337" y="180744"/>
                  <a:pt x="1474525" y="188826"/>
                  <a:pt x="1458411" y="196883"/>
                </a:cubicBezTo>
                <a:cubicBezTo>
                  <a:pt x="1431810" y="210183"/>
                  <a:pt x="1439710" y="204009"/>
                  <a:pt x="1446836" y="19688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15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 build="p"/>
      <p:bldP spid="7" grpId="0" animBg="1"/>
      <p:bldP spid="19" grpId="0"/>
      <p:bldP spid="23" grpId="0"/>
      <p:bldP spid="24" grpId="0"/>
      <p:bldP spid="25" grpId="0"/>
      <p:bldP spid="1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24" y="1731818"/>
            <a:ext cx="1128676" cy="3082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81259"/>
            <a:ext cx="1104900" cy="383701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1447800"/>
            <a:ext cx="3810000" cy="2743200"/>
          </a:xfrm>
        </p:spPr>
        <p:txBody>
          <a:bodyPr>
            <a:normAutofit/>
          </a:bodyPr>
          <a:lstStyle/>
          <a:p>
            <a:r>
              <a:rPr lang="fr-CA" sz="3200" dirty="0"/>
              <a:t>Par exemple, la </a:t>
            </a:r>
            <a:r>
              <a:rPr lang="fr-CA" sz="3200" u="sng" dirty="0"/>
              <a:t>Grande Famine</a:t>
            </a:r>
            <a:r>
              <a:rPr lang="fr-CA" sz="3200" dirty="0"/>
              <a:t> (de patates) de 1845-50 cause un </a:t>
            </a:r>
            <a:r>
              <a:rPr lang="fr-CA" sz="3200" u="sng" dirty="0"/>
              <a:t>exode</a:t>
            </a:r>
            <a:r>
              <a:rPr lang="fr-CA" sz="3200" dirty="0"/>
              <a:t> de l’Irlande (~2 M).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1140864" cy="4468383"/>
          </a:xfrm>
          <a:prstGeom prst="rect">
            <a:avLst/>
          </a:prstGeom>
          <a:effectLst>
            <a:outerShdw blurRad="76200" dist="101600" dir="168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95" y="2057400"/>
            <a:ext cx="2636115" cy="4104555"/>
          </a:xfrm>
          <a:prstGeom prst="rect">
            <a:avLst/>
          </a:prstGeom>
          <a:effectLst>
            <a:outerShdw blurRad="76200" dist="152400" dir="162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71600"/>
            <a:ext cx="1124123" cy="4279556"/>
          </a:xfrm>
          <a:prstGeom prst="rect">
            <a:avLst/>
          </a:prstGeom>
          <a:effectLst>
            <a:outerShdw blurRad="76200" dist="114300" dir="1740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962400" y="616195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Mémorial à la Grande Famine (Dublin, Irlande)</a:t>
            </a: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fr-CA" sz="4800" dirty="0"/>
              <a:t>Les migrations</a:t>
            </a:r>
          </a:p>
        </p:txBody>
      </p:sp>
    </p:spTree>
    <p:extLst>
      <p:ext uri="{BB962C8B-B14F-4D97-AF65-F5344CB8AC3E}">
        <p14:creationId xmlns:p14="http://schemas.microsoft.com/office/powerpoint/2010/main" val="4821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48200" y="42672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La </a:t>
            </a:r>
            <a:r>
              <a:rPr lang="fr-CA" sz="2800" b="1" dirty="0">
                <a:solidFill>
                  <a:srgbClr val="996633"/>
                </a:solidFill>
              </a:rPr>
              <a:t>pomme de terre </a:t>
            </a:r>
            <a:r>
              <a:rPr lang="fr-CA" sz="2800" dirty="0"/>
              <a:t>est introduite en Europe vers 1600 ans après J.-C.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1632"/>
            <a:ext cx="5666571" cy="32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57200" y="1368808"/>
            <a:ext cx="3256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/>
              <a:t>L’</a:t>
            </a:r>
            <a:r>
              <a:rPr lang="fr-CA" sz="2800" b="1" dirty="0">
                <a:solidFill>
                  <a:srgbClr val="FF0000"/>
                </a:solidFill>
              </a:rPr>
              <a:t>origine</a:t>
            </a:r>
            <a:r>
              <a:rPr lang="fr-CA" sz="2800" dirty="0"/>
              <a:t> de la pomme de terre et sa </a:t>
            </a:r>
            <a:r>
              <a:rPr lang="fr-CA" sz="2800" b="1" dirty="0" err="1">
                <a:solidFill>
                  <a:srgbClr val="00CC00"/>
                </a:solidFill>
              </a:rPr>
              <a:t>cultivation</a:t>
            </a:r>
            <a:r>
              <a:rPr lang="fr-CA" sz="2800" b="1" dirty="0">
                <a:solidFill>
                  <a:srgbClr val="00CC00"/>
                </a:solidFill>
              </a:rPr>
              <a:t> </a:t>
            </a:r>
            <a:r>
              <a:rPr lang="fr-CA" sz="2800" dirty="0"/>
              <a:t>aujourd’hui.</a:t>
            </a: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78" y="3429000"/>
            <a:ext cx="380492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5646628" y="1112657"/>
            <a:ext cx="228600" cy="20719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>
            <a:stCxn id="4" idx="3"/>
          </p:cNvCxnSpPr>
          <p:nvPr/>
        </p:nvCxnSpPr>
        <p:spPr>
          <a:xfrm flipH="1">
            <a:off x="5445738" y="1289507"/>
            <a:ext cx="234368" cy="1827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845088" y="13867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Irlande</a:t>
            </a:r>
            <a:endParaRPr lang="fr-CA" b="1" dirty="0">
              <a:solidFill>
                <a:srgbClr val="FF0000"/>
              </a:solidFill>
            </a:endParaRPr>
          </a:p>
        </p:txBody>
      </p:sp>
      <p:pic>
        <p:nvPicPr>
          <p:cNvPr id="9" name="Picture 7" descr="Do Not Wr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2847">
            <a:off x="379728" y="204550"/>
            <a:ext cx="822887" cy="819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30A474-EF14-48F8-9117-846380C18827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FDB63-AF7E-4E21-ABF8-A338E293F093}"/>
              </a:ext>
            </a:extLst>
          </p:cNvPr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28966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24" y="1731818"/>
            <a:ext cx="1128676" cy="3082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81259"/>
            <a:ext cx="1104900" cy="383701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1447800"/>
            <a:ext cx="3810000" cy="2743200"/>
          </a:xfrm>
        </p:spPr>
        <p:txBody>
          <a:bodyPr>
            <a:normAutofit/>
          </a:bodyPr>
          <a:lstStyle/>
          <a:p>
            <a:r>
              <a:rPr lang="fr-CA" sz="3200" dirty="0"/>
              <a:t>Par exemple, la </a:t>
            </a:r>
            <a:r>
              <a:rPr lang="fr-CA" sz="3200" u="sng" dirty="0"/>
              <a:t>Grande Famine</a:t>
            </a:r>
            <a:r>
              <a:rPr lang="fr-CA" sz="3200" dirty="0"/>
              <a:t> (de patates) de 1845-50 cause un </a:t>
            </a:r>
            <a:r>
              <a:rPr lang="fr-CA" sz="3200" u="sng" dirty="0"/>
              <a:t>exode</a:t>
            </a:r>
            <a:r>
              <a:rPr lang="fr-CA" sz="3200" dirty="0"/>
              <a:t> de l’Irlande (~2 M).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1140864" cy="4468383"/>
          </a:xfrm>
          <a:prstGeom prst="rect">
            <a:avLst/>
          </a:prstGeom>
          <a:effectLst>
            <a:outerShdw blurRad="76200" dist="101600" dir="174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95" y="2057400"/>
            <a:ext cx="2636115" cy="4104555"/>
          </a:xfrm>
          <a:prstGeom prst="rect">
            <a:avLst/>
          </a:prstGeom>
          <a:effectLst>
            <a:outerShdw blurRad="76200" dist="152400" dir="162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71600"/>
            <a:ext cx="1124123" cy="4279556"/>
          </a:xfrm>
          <a:prstGeom prst="rect">
            <a:avLst/>
          </a:prstGeom>
          <a:effectLst>
            <a:outerShdw blurRad="76200" dist="114300" dir="1740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962400" y="616195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Mémorial à la Grande Famine (Dublin, Irlande)</a:t>
            </a:r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fr-CA" sz="4800" dirty="0"/>
              <a:t>Les migrations</a:t>
            </a: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C66AFF34-A63F-4497-8E14-3A8998C46786}"/>
              </a:ext>
            </a:extLst>
          </p:cNvPr>
          <p:cNvSpPr txBox="1">
            <a:spLocks/>
          </p:cNvSpPr>
          <p:nvPr/>
        </p:nvSpPr>
        <p:spPr>
          <a:xfrm>
            <a:off x="683664" y="4038600"/>
            <a:ext cx="3914026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Malgré ça, le bilan migratoire au Can-Uni est négatif.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36650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92036" y="1482435"/>
            <a:ext cx="5257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Vidéo</a:t>
            </a:r>
          </a:p>
          <a:p>
            <a:pPr algn="ctr"/>
            <a:endParaRPr lang="fr-CA" sz="900" b="1" dirty="0"/>
          </a:p>
          <a:p>
            <a:pPr algn="ctr"/>
            <a:r>
              <a:rPr lang="fr-CA" sz="3200" dirty="0"/>
              <a:t>Russel Peters</a:t>
            </a:r>
          </a:p>
          <a:p>
            <a:pPr algn="ctr"/>
            <a:r>
              <a:rPr lang="fr-CA" sz="3200" dirty="0"/>
              <a:t>on Accents</a:t>
            </a:r>
          </a:p>
          <a:p>
            <a:pPr algn="ctr"/>
            <a:r>
              <a:rPr lang="fr-CA" sz="3200" dirty="0"/>
              <a:t>(4.5 min)</a:t>
            </a:r>
          </a:p>
          <a:p>
            <a:pPr algn="ctr"/>
            <a:endParaRPr lang="fr-CA" sz="2000" dirty="0"/>
          </a:p>
          <a:p>
            <a:pPr algn="ctr"/>
            <a:r>
              <a:rPr lang="fr-CA" sz="2400" dirty="0">
                <a:hlinkClick r:id="rId3"/>
              </a:rPr>
              <a:t>https://www.youtube.com/watch?v=z4KhEj0ai5E</a:t>
            </a:r>
            <a:r>
              <a:rPr lang="fr-CA" sz="2400" dirty="0"/>
              <a:t> </a:t>
            </a:r>
            <a:endParaRPr lang="fr-CA" sz="3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824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contenu 1">
            <a:extLst>
              <a:ext uri="{FF2B5EF4-FFF2-40B4-BE49-F238E27FC236}">
                <a16:creationId xmlns:a16="http://schemas.microsoft.com/office/drawing/2014/main" id="{D3C0D881-8038-4266-9F3D-F24C2AA76C7E}"/>
              </a:ext>
            </a:extLst>
          </p:cNvPr>
          <p:cNvSpPr txBox="1">
            <a:spLocks/>
          </p:cNvSpPr>
          <p:nvPr/>
        </p:nvSpPr>
        <p:spPr>
          <a:xfrm>
            <a:off x="942105" y="3258408"/>
            <a:ext cx="5839695" cy="17882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sz="3200" dirty="0"/>
              <a:t>Dans les centres urbains.</a:t>
            </a:r>
          </a:p>
          <a:p>
            <a:pPr>
              <a:buFontTx/>
              <a:buChar char="-"/>
            </a:pPr>
            <a:r>
              <a:rPr lang="fr-CA" sz="3200" dirty="0"/>
              <a:t>Dans les Prairies</a:t>
            </a:r>
          </a:p>
          <a:p>
            <a:pPr>
              <a:buFontTx/>
              <a:buChar char="-"/>
            </a:pPr>
            <a:r>
              <a:rPr lang="fr-CA" sz="3200" dirty="0"/>
              <a:t>En Nouvelle-Angleterre.</a:t>
            </a:r>
          </a:p>
          <a:p>
            <a:pPr>
              <a:buFontTx/>
              <a:buChar char="-"/>
            </a:pPr>
            <a:endParaRPr lang="fr-CA" dirty="0"/>
          </a:p>
        </p:txBody>
      </p:sp>
      <p:sp>
        <p:nvSpPr>
          <p:cNvPr id="36" name="Espace réservé du contenu 1">
            <a:extLst>
              <a:ext uri="{FF2B5EF4-FFF2-40B4-BE49-F238E27FC236}">
                <a16:creationId xmlns:a16="http://schemas.microsoft.com/office/drawing/2014/main" id="{4E022674-F85A-47A7-A4E7-6E96C3966F99}"/>
              </a:ext>
            </a:extLst>
          </p:cNvPr>
          <p:cNvSpPr txBox="1">
            <a:spLocks/>
          </p:cNvSpPr>
          <p:nvPr/>
        </p:nvSpPr>
        <p:spPr>
          <a:xfrm>
            <a:off x="942105" y="1993171"/>
            <a:ext cx="5839695" cy="7702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et les campagnes surpeuplées.</a:t>
            </a:r>
            <a:endParaRPr lang="fr-CA" dirty="0"/>
          </a:p>
        </p:txBody>
      </p:sp>
      <p:sp>
        <p:nvSpPr>
          <p:cNvPr id="37" name="Espace réservé du contenu 1">
            <a:extLst>
              <a:ext uri="{FF2B5EF4-FFF2-40B4-BE49-F238E27FC236}">
                <a16:creationId xmlns:a16="http://schemas.microsoft.com/office/drawing/2014/main" id="{95541FC2-5E58-48F0-9381-63EF87DAAEE0}"/>
              </a:ext>
            </a:extLst>
          </p:cNvPr>
          <p:cNvSpPr txBox="1">
            <a:spLocks/>
          </p:cNvSpPr>
          <p:nvPr/>
        </p:nvSpPr>
        <p:spPr>
          <a:xfrm>
            <a:off x="934802" y="2567921"/>
            <a:ext cx="5839695" cy="7702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Plusieurs gens migrent:</a:t>
            </a:r>
            <a:endParaRPr lang="fr-CA" dirty="0"/>
          </a:p>
        </p:txBody>
      </p:sp>
      <p:pic>
        <p:nvPicPr>
          <p:cNvPr id="34" name="Picture 6" descr="http://www.personal.psu.edu/users/d/t/dtm5123/JAPNS121/tre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87" y="5251328"/>
            <a:ext cx="675113" cy="9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images2.wikia.nocookie.net/__cb20110604161009/runescape/images/thumb/f/fe/Stub.png/200px-Stu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06" y="5319674"/>
            <a:ext cx="419100" cy="3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images2.wikia.nocookie.net/__cb20110604161009/runescape/images/thumb/f/fe/Stub.png/200px-Stu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662735"/>
            <a:ext cx="419100" cy="3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personal.psu.edu/users/d/t/dtm5123/JAPNS121/tre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87" y="4999488"/>
            <a:ext cx="675113" cy="9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aamu.edu/news/2011/Documents/Tre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5" y="5009128"/>
            <a:ext cx="762000" cy="7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79847" y="5113584"/>
            <a:ext cx="540040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1447800"/>
            <a:ext cx="7315200" cy="770237"/>
          </a:xfrm>
        </p:spPr>
        <p:txBody>
          <a:bodyPr>
            <a:normAutofit/>
          </a:bodyPr>
          <a:lstStyle/>
          <a:p>
            <a:r>
              <a:rPr lang="fr-CA" sz="3200" dirty="0"/>
              <a:t>Au </a:t>
            </a:r>
            <a:r>
              <a:rPr lang="fr-CA" sz="3200" dirty="0" err="1"/>
              <a:t>Can-E</a:t>
            </a:r>
            <a:r>
              <a:rPr lang="fr-CA" sz="3200" dirty="0"/>
              <a:t>, les récoltes sont mauvaises,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5756" y="5382491"/>
            <a:ext cx="4800600" cy="17604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8114" y="2438400"/>
            <a:ext cx="990600" cy="35641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48" y="2819400"/>
            <a:ext cx="892512" cy="2840739"/>
          </a:xfrm>
          <a:prstGeom prst="rect">
            <a:avLst/>
          </a:prstGeom>
        </p:spPr>
      </p:pic>
      <p:pic>
        <p:nvPicPr>
          <p:cNvPr id="15" name="Picture 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79847" y="5113913"/>
            <a:ext cx="540040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81863" y="5113913"/>
            <a:ext cx="540040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604561" y="5102472"/>
            <a:ext cx="540040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81863" y="5113913"/>
            <a:ext cx="540040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81863" y="5090785"/>
            <a:ext cx="540040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81863" y="5098353"/>
            <a:ext cx="540040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604561" y="5109500"/>
            <a:ext cx="540040" cy="6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7054">
            <a:off x="6041958" y="3325822"/>
            <a:ext cx="868829" cy="25054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74445"/>
            <a:ext cx="4797156" cy="17615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05666"/>
            <a:ext cx="4038600" cy="14810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800" y="5662735"/>
            <a:ext cx="4038600" cy="14810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114" y="5046789"/>
            <a:ext cx="1295400" cy="820420"/>
          </a:xfrm>
          <a:prstGeom prst="rect">
            <a:avLst/>
          </a:prstGeom>
        </p:spPr>
      </p:pic>
      <p:pic>
        <p:nvPicPr>
          <p:cNvPr id="1026" name="Picture 2" descr="http://www.aamu.edu/news/2011/Documents/Tre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4" y="5374445"/>
            <a:ext cx="762000" cy="7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aamu.edu/news/2011/Documents/Tre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82" y="5830198"/>
            <a:ext cx="762000" cy="7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aamu.edu/news/2011/Documents/Tre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87" y="5556478"/>
            <a:ext cx="762000" cy="7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rsonal.psu.edu/users/d/t/dtm5123/JAPNS121/tre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8021"/>
            <a:ext cx="675113" cy="9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personal.psu.edu/users/d/t/dtm5123/JAPNS121/tre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87" y="5574684"/>
            <a:ext cx="675113" cy="9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2.wikia.nocookie.net/__cb20110604161009/runescape/images/thumb/f/fe/Stub.png/200px-Stu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64" y="5705399"/>
            <a:ext cx="419100" cy="3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images2.wikia.nocookie.net/__cb20110604161009/runescape/images/thumb/f/fe/Stub.png/200px-Stu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13" y="5631401"/>
            <a:ext cx="419100" cy="3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images2.wikia.nocookie.net/__cb20110604161009/runescape/images/thumb/f/fe/Stub.png/200px-Stu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99" y="5936554"/>
            <a:ext cx="419100" cy="3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r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fr-CA" sz="4800" dirty="0"/>
              <a:t>Les migrations</a:t>
            </a:r>
          </a:p>
        </p:txBody>
      </p:sp>
    </p:spTree>
    <p:extLst>
      <p:ext uri="{BB962C8B-B14F-4D97-AF65-F5344CB8AC3E}">
        <p14:creationId xmlns:p14="http://schemas.microsoft.com/office/powerpoint/2010/main" val="19680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04861 0.02222 L 0.08038 0.05255 L 0.09861 0.0625 L 0.13489 0.04444 L 0.16979 0.02431 L 0.21076 0.01412 L 0.25764 0.02014 L 0.29705 0.02222 L 0.32882 0.05046 L 0.35764 0.07477 L 0.38646 0.06667 L 0.4092 0.05255 L 0.44548 0.02431 L 0.49548 -0.00602 L 0.51823 -0.0162 " pathEditMode="relative" ptsTypes="AAAAAAAAAAAAAAAA">
                                      <p:cBhvr>
                                        <p:cTn id="28" dur="6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94444E-6 -2.22222E-6 L 0.04861 0.02222 L 0.08038 0.05255 L 0.09861 0.0625 L 0.13489 0.04444 L 0.16979 0.02431 L 0.21076 0.01412 L 0.25764 0.02014 L 0.29705 0.02222 L 0.32882 0.05046 L 0.35764 0.07477 L 0.38646 0.06667 L 0.4092 0.05255 L 0.44548 0.02431 L 0.49548 -0.00602 L 0.51823 -0.0162 " pathEditMode="relative" ptsTypes="AAAAAAAAAAAAAAAA">
                                      <p:cBhvr>
                                        <p:cTn id="30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94444E-6 -2.22222E-6 L 0.04861 0.02222 L 0.08038 0.05255 L 0.09861 0.0625 L 0.13489 0.04444 L 0.16979 0.02431 L 0.21076 0.01412 L 0.25764 0.02014 L 0.29705 0.02222 L 0.32882 0.05046 L 0.35764 0.07477 L 0.38646 0.06667 L 0.4092 0.05255 L 0.44548 0.02431 L 0.49548 -0.00602 L 0.51823 -0.0162 " pathEditMode="relative" ptsTypes="AAAAAAAAAAAAAAAA">
                                      <p:cBhvr>
                                        <p:cTn id="3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94444E-6 -2.22222E-6 L 0.04861 0.02222 L 0.08038 0.05255 L 0.09861 0.0625 L 0.13489 0.04444 L 0.16979 0.02431 L 0.21076 0.01412 L 0.25764 0.02014 L 0.29705 0.02222 L 0.32882 0.05046 L 0.35764 0.07477 L 0.38646 0.06667 L 0.4092 0.05255 L 0.44548 0.02431 L 0.49548 -0.00602 L 0.51823 -0.0162 " pathEditMode="relative" ptsTypes="AAAAAAAAAAAAAAAA">
                                      <p:cBhvr>
                                        <p:cTn id="34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-2.22222E-6 L 0.04861 0.02222 L 0.08038 0.05255 L 0.09861 0.0625 L 0.13489 0.04444 L 0.16979 0.02431 L 0.21076 0.01412 L 0.25764 0.02014 L 0.29705 0.02222 L 0.32882 0.05046 L 0.35764 0.07477 L 0.38646 0.06667 L 0.4092 0.05255 L 0.44548 0.02431 L 0.49548 -0.00602 L 0.51823 -0.0162 " pathEditMode="relative" ptsTypes="AAAAAAAAAAAAAAAA">
                                      <p:cBhvr>
                                        <p:cTn id="36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1.94444E-6 -2.22222E-6 L 0.04861 0.02222 L 0.08038 0.05255 L 0.09861 0.0625 L 0.13489 0.04444 L 0.16979 0.02431 L 0.21076 0.01412 L 0.25764 0.02014 L 0.29705 0.02222 L 0.32882 0.05046 L 0.35764 0.07477 L 0.38646 0.06667 L 0.4092 0.05255 L 0.44548 0.02431 L 0.49548 -0.00602 L 0.51823 -0.0162 " pathEditMode="relative" ptsTypes="AAAAAAAAAAAAAAAA">
                                      <p:cBhvr>
                                        <p:cTn id="38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94444E-6 -2.22222E-6 L 0.04861 0.02222 L 0.08038 0.05255 L 0.09861 0.0625 L 0.13489 0.04444 L 0.16979 0.02431 L 0.21076 0.01412 L 0.25764 0.02014 L 0.29705 0.02222 L 0.32882 0.05046 L 0.35764 0.07477 L 0.38646 0.06667 L 0.4092 0.05255 L 0.44548 0.02431 L 0.49548 -0.00602 L 0.51823 -0.0162 " pathEditMode="relative" ptsTypes="AAAAAAAAAAAAAAAA">
                                      <p:cBhvr>
                                        <p:cTn id="40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1.94444E-6 -2.22222E-6 L 0.04861 0.02222 L 0.08038 0.05255 L 0.09861 0.0625 L 0.13489 0.04444 L 0.16979 0.02431 L 0.21076 0.01412 L 0.25764 0.02014 L 0.29705 0.02222 L 0.32882 0.05046 L 0.35764 0.07477 L 0.38646 0.06667 L 0.4092 0.05255 L 0.44548 0.02431 L 0.49548 -0.00602 L 0.51823 -0.0162 " pathEditMode="relative" ptsTypes="AAAAAAAAAAAAAAAA">
                                      <p:cBhvr>
                                        <p:cTn id="42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4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5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4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w england on map of usa">
            <a:extLst>
              <a:ext uri="{FF2B5EF4-FFF2-40B4-BE49-F238E27FC236}">
                <a16:creationId xmlns:a16="http://schemas.microsoft.com/office/drawing/2014/main" id="{CED6D1F0-B6F5-47EC-BF5E-F284ED10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2" y="1504708"/>
            <a:ext cx="5855266" cy="380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ikitravel.org/upload/shared/thumb/c/c3/Map-USA-New_England01.png/300px-Map-USA-New_England01.png">
            <a:hlinkClick r:id="rId3"/>
            <a:extLst>
              <a:ext uri="{FF2B5EF4-FFF2-40B4-BE49-F238E27FC236}">
                <a16:creationId xmlns:a16="http://schemas.microsoft.com/office/drawing/2014/main" id="{81823D71-B0C4-4FF8-B39D-E0B347BE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679220" cy="37866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Ellipse 9">
            <a:extLst>
              <a:ext uri="{FF2B5EF4-FFF2-40B4-BE49-F238E27FC236}">
                <a16:creationId xmlns:a16="http://schemas.microsoft.com/office/drawing/2014/main" id="{21E7AF85-9611-46FA-ABEF-9833F5317E88}"/>
              </a:ext>
            </a:extLst>
          </p:cNvPr>
          <p:cNvSpPr/>
          <p:nvPr/>
        </p:nvSpPr>
        <p:spPr>
          <a:xfrm>
            <a:off x="6553200" y="2590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9">
            <a:extLst>
              <a:ext uri="{FF2B5EF4-FFF2-40B4-BE49-F238E27FC236}">
                <a16:creationId xmlns:a16="http://schemas.microsoft.com/office/drawing/2014/main" id="{3CC55876-4CD0-4C20-AF96-DB25C12A6DF5}"/>
              </a:ext>
            </a:extLst>
          </p:cNvPr>
          <p:cNvSpPr/>
          <p:nvPr/>
        </p:nvSpPr>
        <p:spPr>
          <a:xfrm>
            <a:off x="6858000" y="2209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D9244B79-0805-48BC-8AD9-0B21C9D9B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04291">
            <a:off x="6361470" y="2930369"/>
            <a:ext cx="459549" cy="301538"/>
          </a:xfrm>
          <a:prstGeom prst="rect">
            <a:avLst/>
          </a:prstGeom>
        </p:spPr>
      </p:pic>
      <p:pic>
        <p:nvPicPr>
          <p:cNvPr id="8" name="Image 6">
            <a:extLst>
              <a:ext uri="{FF2B5EF4-FFF2-40B4-BE49-F238E27FC236}">
                <a16:creationId xmlns:a16="http://schemas.microsoft.com/office/drawing/2014/main" id="{3880694C-5635-4C1A-933C-CDABA16C60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9550" flipH="1">
            <a:off x="6769002" y="2667125"/>
            <a:ext cx="641837" cy="317244"/>
          </a:xfrm>
          <a:prstGeom prst="rect">
            <a:avLst/>
          </a:prstGeom>
        </p:spPr>
      </p:pic>
      <p:pic>
        <p:nvPicPr>
          <p:cNvPr id="9" name="Image 5">
            <a:extLst>
              <a:ext uri="{FF2B5EF4-FFF2-40B4-BE49-F238E27FC236}">
                <a16:creationId xmlns:a16="http://schemas.microsoft.com/office/drawing/2014/main" id="{82DCD060-EEEA-4FF1-9FE1-6E198CF4D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605" flipH="1">
            <a:off x="7111210" y="2175766"/>
            <a:ext cx="539969" cy="354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72AA24-5330-429F-B4AF-76CC4A327B4A}"/>
              </a:ext>
            </a:extLst>
          </p:cNvPr>
          <p:cNvSpPr txBox="1"/>
          <p:nvPr/>
        </p:nvSpPr>
        <p:spPr>
          <a:xfrm>
            <a:off x="2391508" y="838200"/>
            <a:ext cx="3733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La Nouvelle-Angleterre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30D76248-B9A7-4627-86ED-8B7A34A7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2828192" cy="212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541</TotalTime>
  <Words>296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Berlin Sans FB Demi</vt:lpstr>
      <vt:lpstr>Calibri</vt:lpstr>
      <vt:lpstr>Constantia</vt:lpstr>
      <vt:lpstr>Corbel</vt:lpstr>
      <vt:lpstr>Wingdings 2</vt:lpstr>
      <vt:lpstr>Papier</vt:lpstr>
      <vt:lpstr>Thème Office</vt:lpstr>
      <vt:lpstr>Basis</vt:lpstr>
      <vt:lpstr>Les migrations (1830-1900)</vt:lpstr>
      <vt:lpstr>Rappelez-vous</vt:lpstr>
      <vt:lpstr>Les migrations</vt:lpstr>
      <vt:lpstr>Les migrations</vt:lpstr>
      <vt:lpstr>PowerPoint Presentation</vt:lpstr>
      <vt:lpstr>Les migrations</vt:lpstr>
      <vt:lpstr>PowerPoint Presentation</vt:lpstr>
      <vt:lpstr>Les migrations</vt:lpstr>
      <vt:lpstr>PowerPoint Presentation</vt:lpstr>
      <vt:lpstr>PowerPoint Presentation</vt:lpstr>
      <vt:lpstr>Les migrations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population sous le régime britannique, pt.2 (1791-1867)</dc:title>
  <dc:creator>Martin</dc:creator>
  <cp:lastModifiedBy>Martin Brisebois</cp:lastModifiedBy>
  <cp:revision>91</cp:revision>
  <dcterms:created xsi:type="dcterms:W3CDTF">2013-10-08T22:12:20Z</dcterms:created>
  <dcterms:modified xsi:type="dcterms:W3CDTF">2019-10-08T12:14:33Z</dcterms:modified>
</cp:coreProperties>
</file>