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sldIdLst>
    <p:sldId id="258" r:id="rId4"/>
    <p:sldId id="256" r:id="rId5"/>
    <p:sldId id="257" r:id="rId6"/>
    <p:sldId id="263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4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8T16:59:46.397" idx="14">
    <p:pos x="7329" y="198"/>
    <p:text>Comme on dit, le 21e siècle a commencé en 2001.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8T16:55:34.534" idx="12">
    <p:pos x="2727" y="2677"/>
    <p:text>Le drapeau dit: "Il n'y a pas de Dieu sauf Dieu, et Mahomet est son prophet."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5T08:54:54.391" idx="9">
    <p:pos x="7285" y="768"/>
    <p:text>Osama bin Laden avec Ayman al-Zawahiri, sont bras droit dans le temps et aujourd'hui le chef d'al-Qaeda.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4T17:19:47.524" idx="1">
    <p:pos x="6895" y="1351"/>
    <p:text>Des islamistes avaient essayé de détruire de WTC en 1993 en faisant détoner une bombe dans le stationnement sous-terrain. Cette explosion a fait quelques morts et plusieurs blessés, mais les bâtissent sont restés intactes.</p:text>
    <p:extLst>
      <p:ext uri="{C676402C-5697-4E1C-873F-D02D1690AC5C}">
        <p15:threadingInfo xmlns:p15="http://schemas.microsoft.com/office/powerpoint/2012/main" timeZoneBias="300"/>
      </p:ext>
    </p:extLst>
  </p:cm>
  <p:cm authorId="1" dt="2016-02-08T16:58:32.959" idx="13">
    <p:pos x="6895" y="1487"/>
    <p:text>Au moins un des terroristes a été arrêté par la ISI au Pakistan, puis envoyé aux États-Unis.</p:text>
    <p:extLst>
      <p:ext uri="{C676402C-5697-4E1C-873F-D02D1690AC5C}">
        <p15:threadingInfo xmlns:p15="http://schemas.microsoft.com/office/powerpoint/2012/main" timeZoneBias="300">
          <p15:parentCm authorId="1" idx="1"/>
        </p15:threadingInfo>
      </p:ext>
    </p:extLst>
  </p:cm>
  <p:cm authorId="1" dt="2016-02-04T17:21:24.262" idx="2">
    <p:pos x="7147" y="298"/>
    <p:text>Un total de 2996 personnes sont mortes--265 sur les avions, 2606 dans le WTC, et 125 au Pentagone. De plus, 343 pompiers, 55 militaires, et 19 terroristes.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4T17:30:56.185" idx="3">
    <p:pos x="5369" y="1181"/>
    <p:text>Ce discours a été fait en janvier 2002 during le "State of the Union Address."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4T17:35:49.401" idx="4">
    <p:pos x="4406" y="942"/>
    <p:text>Opération "Enduring Freedom" est commencé le 7 octobre 2001. La G-B s'y joint.</p:text>
    <p:extLst>
      <p:ext uri="{C676402C-5697-4E1C-873F-D02D1690AC5C}">
        <p15:threadingInfo xmlns:p15="http://schemas.microsoft.com/office/powerpoint/2012/main" timeZoneBias="300"/>
      </p:ext>
    </p:extLst>
  </p:cm>
  <p:cm authorId="1" dt="2016-02-04T17:47:16.444" idx="5">
    <p:pos x="7494" y="1012"/>
    <p:text>Grande-Bretagne a initialement contribué à l'effort avec de l'équipement et des armements.</p:text>
    <p:extLst>
      <p:ext uri="{C676402C-5697-4E1C-873F-D02D1690AC5C}">
        <p15:threadingInfo xmlns:p15="http://schemas.microsoft.com/office/powerpoint/2012/main" timeZoneBias="300"/>
      </p:ext>
    </p:extLst>
  </p:cm>
  <p:cm authorId="1" dt="2016-02-04T17:47:43.232" idx="6">
    <p:pos x="7467" y="1669"/>
    <p:text>En 2007, les États-Unis étaient rendus à 23,000 troupes.</p:text>
    <p:extLst>
      <p:ext uri="{C676402C-5697-4E1C-873F-D02D1690AC5C}">
        <p15:threadingInfo xmlns:p15="http://schemas.microsoft.com/office/powerpoint/2012/main" timeZoneBias="300"/>
      </p:ext>
    </p:extLst>
  </p:cm>
  <p:cm authorId="1" dt="2016-02-04T17:50:05.535" idx="7">
    <p:pos x="7461" y="3103"/>
    <p:text>D'autres pays incluent la Suede (900), Bulgarie (600), Hongrie (360), Portugal (145)</p:text>
    <p:extLst>
      <p:ext uri="{C676402C-5697-4E1C-873F-D02D1690AC5C}">
        <p15:threadingInfo xmlns:p15="http://schemas.microsoft.com/office/powerpoint/2012/main" timeZoneBias="300"/>
      </p:ext>
    </p:extLst>
  </p:cm>
  <p:cm authorId="1" dt="2016-02-05T08:44:04.607" idx="8">
    <p:pos x="3821" y="2239"/>
    <p:text>Le Conseil de Sécurité a enterriné l'invasion seulement plus tard.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5T09:32:12.863" idx="10">
    <p:pos x="7016" y="498"/>
    <p:text>La tribu Shinwari qui, en 2010, s'est prononcé contre les talibans.</p:text>
    <p:extLst>
      <p:ext uri="{C676402C-5697-4E1C-873F-D02D1690AC5C}">
        <p15:threadingInfo xmlns:p15="http://schemas.microsoft.com/office/powerpoint/2012/main" timeZoneBias="300"/>
      </p:ext>
    </p:extLst>
  </p:cm>
  <p:cm authorId="1" dt="2016-02-05T09:54:49.659" idx="11">
    <p:pos x="2251" y="2984"/>
    <p:text>Comme dans les sociétés autochtones de l'Amérique du Nord, les tribus sont menés par un groupe d'aînés qui offre du support financier, de la justice et de la protection.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88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526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71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58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22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348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41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17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12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079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32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286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204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206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7286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687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2949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4551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9853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4396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775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190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9857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2319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697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8314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2018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2406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2660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6728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1112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802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751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9751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1942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6054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8921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9848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0734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687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585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089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32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40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067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851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789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09E8-C113-4786-A06F-B02225C8AA8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5F79-1070-41A2-B08F-C28726C2F74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316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comments" Target="../comments/comment4.xml"/><Relationship Id="rId2" Type="http://schemas.openxmlformats.org/officeDocument/2006/relationships/hyperlink" Target="//upload.wikimedia.org/wikipedia/commons/f/fe/Flight_paths_of_hijacked_planes-September_11_attacks.jpg" TargetMode="Externa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ALGqKPaT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12" Type="http://schemas.openxmlformats.org/officeDocument/2006/relationships/comments" Target="../comments/comment6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10.png"/><Relationship Id="rId5" Type="http://schemas.openxmlformats.org/officeDocument/2006/relationships/image" Target="../media/image23.gif"/><Relationship Id="rId10" Type="http://schemas.openxmlformats.org/officeDocument/2006/relationships/image" Target="../media/image9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comments" Target="../comments/commen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2304288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5.10</a:t>
            </a:r>
          </a:p>
          <a:p>
            <a:pPr algn="ctr"/>
            <a:r>
              <a:rPr lang="fr-FR" sz="4800" b="1" dirty="0"/>
              <a:t>9/11 et l’invasion d’Afghanistan</a:t>
            </a:r>
          </a:p>
        </p:txBody>
      </p:sp>
    </p:spTree>
    <p:extLst>
      <p:ext uri="{BB962C8B-B14F-4D97-AF65-F5344CB8AC3E}">
        <p14:creationId xmlns:p14="http://schemas.microsoft.com/office/powerpoint/2010/main" val="21606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3607" y="64009"/>
            <a:ext cx="2916937" cy="1627631"/>
          </a:xfrm>
        </p:spPr>
        <p:txBody>
          <a:bodyPr>
            <a:normAutofit fontScale="90000"/>
          </a:bodyPr>
          <a:lstStyle/>
          <a:p>
            <a:r>
              <a:rPr lang="fr-CA" sz="115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9/11</a:t>
            </a:r>
            <a:endParaRPr lang="fr-CA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16822" y="1380744"/>
            <a:ext cx="5102282" cy="183535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CA" sz="6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et l’invasion d’Afghanistan</a:t>
            </a:r>
            <a:endParaRPr lang="fr-CA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83" y="3353353"/>
            <a:ext cx="6021217" cy="3596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" y="-900279"/>
            <a:ext cx="7525512" cy="78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28899" y="237774"/>
            <a:ext cx="6940296" cy="970450"/>
          </a:xfrm>
        </p:spPr>
        <p:txBody>
          <a:bodyPr>
            <a:noAutofit/>
          </a:bodyPr>
          <a:lstStyle/>
          <a:p>
            <a:r>
              <a:rPr lang="fr-CA" sz="54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Rappelez-vous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2960" y="1710196"/>
            <a:ext cx="6364224" cy="24411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CA" sz="3600" dirty="0"/>
              <a:t>Durant la guerre froide, l’URSS envahi l’Afghanistan. Les É-U financent les </a:t>
            </a:r>
            <a:r>
              <a:rPr lang="fr-CA" sz="3600" i="1" dirty="0"/>
              <a:t>moudjahidines</a:t>
            </a:r>
            <a:r>
              <a:rPr lang="fr-CA" sz="3600" dirty="0"/>
              <a:t>.</a:t>
            </a:r>
            <a:endParaRPr lang="fr-CA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35" y="1204118"/>
            <a:ext cx="3095625" cy="186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97" y="1470178"/>
            <a:ext cx="2737683" cy="2497666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65064" y="4491753"/>
            <a:ext cx="6028944" cy="180531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CA" sz="3600" dirty="0"/>
              <a:t>L’URSS s’écroule en 1989. Les talibans prennent le pouvoir en 1996.</a:t>
            </a:r>
            <a:endParaRPr lang="fr-CA" sz="1800" dirty="0"/>
          </a:p>
        </p:txBody>
      </p:sp>
      <p:pic>
        <p:nvPicPr>
          <p:cNvPr id="1028" name="Picture 4" descr="Flag of the Talib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9" y="4151376"/>
            <a:ext cx="3529584" cy="23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99">
            <a:off x="296710" y="233668"/>
            <a:ext cx="827046" cy="8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5840" y="249919"/>
            <a:ext cx="10186416" cy="970450"/>
          </a:xfrm>
        </p:spPr>
        <p:txBody>
          <a:bodyPr>
            <a:noAutofit/>
          </a:bodyPr>
          <a:lstStyle/>
          <a:p>
            <a:r>
              <a:rPr lang="fr-CA" sz="54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9/11 et l’invasion d’Afghanistan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86">
            <a:off x="7087180" y="1877355"/>
            <a:ext cx="4527985" cy="4574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95507" y="1755916"/>
            <a:ext cx="5468717" cy="25143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fr-CA" sz="4000" dirty="0"/>
              <a:t>Al-Qaeda planifie l’attentat du 11 sept. à partir d’Afghanistan.</a:t>
            </a:r>
            <a:endParaRPr lang="fr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71" y="1206863"/>
            <a:ext cx="3095625" cy="1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116" y="140271"/>
            <a:ext cx="10084868" cy="65934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8092440" y="5358384"/>
            <a:ext cx="2697480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</a:rPr>
              <a:t>Trajectoires des vols, 11/09/2001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90" y="4625598"/>
            <a:ext cx="1348740" cy="103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75" y="2238105"/>
            <a:ext cx="1231045" cy="1074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30" y="2512427"/>
            <a:ext cx="1414496" cy="104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5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6200" y="2057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Garamond" pitchFamily="18" charset="0"/>
              </a:rPr>
              <a:t>« Axis of </a:t>
            </a:r>
            <a:r>
              <a:rPr lang="fr-CA" sz="3200" b="1" dirty="0" err="1">
                <a:latin typeface="Garamond" pitchFamily="18" charset="0"/>
              </a:rPr>
              <a:t>Evil</a:t>
            </a:r>
            <a:r>
              <a:rPr lang="fr-CA" sz="3200" b="1" dirty="0">
                <a:latin typeface="Garamond" pitchFamily="18" charset="0"/>
              </a:rPr>
              <a:t> » speech – George W. Bush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(3 min)</a:t>
            </a:r>
          </a:p>
          <a:p>
            <a:pPr algn="ctr"/>
            <a:endParaRPr lang="fr-CA" sz="12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40202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https://www.youtube.com/watch?v=VAALGqKPaT4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469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191994" y="3352090"/>
            <a:ext cx="4806476" cy="16039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fr-CA" sz="4000" dirty="0"/>
              <a:t>				(L’OTAN s’y joint en 2003.) </a:t>
            </a:r>
            <a:endParaRPr lang="fr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42082"/>
              </p:ext>
            </p:extLst>
          </p:nvPr>
        </p:nvGraphicFramePr>
        <p:xfrm>
          <a:off x="7790688" y="2302256"/>
          <a:ext cx="3960368" cy="398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84">
                  <a:extLst>
                    <a:ext uri="{9D8B030D-6E8A-4147-A177-3AD203B41FA5}">
                      <a16:colId xmlns:a16="http://schemas.microsoft.com/office/drawing/2014/main" val="704261580"/>
                    </a:ext>
                  </a:extLst>
                </a:gridCol>
                <a:gridCol w="1980184">
                  <a:extLst>
                    <a:ext uri="{9D8B030D-6E8A-4147-A177-3AD203B41FA5}">
                      <a16:colId xmlns:a16="http://schemas.microsoft.com/office/drawing/2014/main" val="3484134162"/>
                    </a:ext>
                  </a:extLst>
                </a:gridCol>
              </a:tblGrid>
              <a:tr h="492615">
                <a:tc>
                  <a:txBody>
                    <a:bodyPr/>
                    <a:lstStyle/>
                    <a:p>
                      <a:pPr algn="ctr"/>
                      <a:r>
                        <a:rPr lang="fr-CA" sz="2200" dirty="0"/>
                        <a:t>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 dirty="0"/>
                        <a:t># de troupes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60527"/>
                  </a:ext>
                </a:extLst>
              </a:tr>
              <a:tr h="49945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6920"/>
                  </a:ext>
                </a:extLst>
              </a:tr>
              <a:tr h="49945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60784"/>
                  </a:ext>
                </a:extLst>
              </a:tr>
              <a:tr h="49945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10095"/>
                  </a:ext>
                </a:extLst>
              </a:tr>
              <a:tr h="49945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45901"/>
                  </a:ext>
                </a:extLst>
              </a:tr>
              <a:tr h="49945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54001"/>
                  </a:ext>
                </a:extLst>
              </a:tr>
              <a:tr h="49945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20673"/>
                  </a:ext>
                </a:extLst>
              </a:tr>
              <a:tr h="49945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1304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704920"/>
              </p:ext>
            </p:extLst>
          </p:nvPr>
        </p:nvGraphicFramePr>
        <p:xfrm>
          <a:off x="7780141" y="1368668"/>
          <a:ext cx="3960368" cy="84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368">
                  <a:extLst>
                    <a:ext uri="{9D8B030D-6E8A-4147-A177-3AD203B41FA5}">
                      <a16:colId xmlns:a16="http://schemas.microsoft.com/office/drawing/2014/main" val="732408926"/>
                    </a:ext>
                  </a:extLst>
                </a:gridCol>
              </a:tblGrid>
              <a:tr h="849246">
                <a:tc>
                  <a:txBody>
                    <a:bodyPr/>
                    <a:lstStyle/>
                    <a:p>
                      <a:pPr algn="ctr"/>
                      <a:r>
                        <a:rPr lang="fr-CA" sz="2200" dirty="0"/>
                        <a:t>Le nombre de troupes dans les premières années de</a:t>
                      </a:r>
                      <a:r>
                        <a:rPr lang="fr-CA" sz="2200" baseline="0" dirty="0"/>
                        <a:t> l’invasion</a:t>
                      </a:r>
                      <a:endParaRPr lang="fr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99944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910143" y="2831259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États-Unis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58786" y="2850348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7 000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5180" y="3355749"/>
            <a:ext cx="929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France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71351" y="3352090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4 000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22470" y="3857797"/>
            <a:ext cx="737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Italie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71351" y="3841272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2 850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03216" y="4340292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Allemagne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58786" y="4350393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2 550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03216" y="4850018"/>
            <a:ext cx="106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Pologne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58786" y="4866116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2 500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03216" y="5351001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Canada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71351" y="5339793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2 100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90688" y="5851984"/>
            <a:ext cx="1170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Australie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71351" y="5864165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1 550</a:t>
            </a:r>
          </a:p>
        </p:txBody>
      </p:sp>
      <p:pic>
        <p:nvPicPr>
          <p:cNvPr id="2050" name="Picture 2" descr="https://cdn5.bigcommerce.com/s-qkx3h/product_images/uploaded_images/us-flag-small.gif?t=14264534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65" y="2869204"/>
            <a:ext cx="583624" cy="3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fendersofthescroll.com/images/france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53" y="3351517"/>
            <a:ext cx="570632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lag-works.com/nationpictures/italian-flag_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72" y="3864444"/>
            <a:ext cx="55959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923.photobucket.com/albums/ad74/oboeboy/german-flag_smal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19" y="4366860"/>
            <a:ext cx="620650" cy="3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stf.org/images/flags/flag_small_2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44" y="4852733"/>
            <a:ext cx="575011" cy="3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heflagshop.co.uk/ekmps/shops/speed/images/australian-flag-3ft-x-2ft-3151-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43" y="5869657"/>
            <a:ext cx="575011" cy="3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phoneringtones.ca/sites/default/files/wallpaper/Flag-Canada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89635" y="5259364"/>
            <a:ext cx="299828" cy="5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1191993" y="2744280"/>
            <a:ext cx="5256443" cy="13430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fr-CA" sz="4000" dirty="0"/>
              <a:t>passant à côté de l’ONU.</a:t>
            </a:r>
            <a:endParaRPr lang="fr-CA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005840" y="249919"/>
            <a:ext cx="10186416" cy="970450"/>
          </a:xfrm>
        </p:spPr>
        <p:txBody>
          <a:bodyPr>
            <a:noAutofit/>
          </a:bodyPr>
          <a:lstStyle/>
          <a:p>
            <a:r>
              <a:rPr lang="fr-CA" sz="54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9/11 et l’invasion d’Afghanistan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70" y="1569566"/>
            <a:ext cx="2202166" cy="5354813"/>
          </a:xfrm>
          <a:prstGeom prst="rect">
            <a:avLst/>
          </a:prstGeom>
          <a:effectLst>
            <a:outerShdw blurRad="76200" dist="101600" dir="15000000" sy="23000" kx="1200000" algn="br" rotWithShape="0">
              <a:prstClr val="black">
                <a:alpha val="50000"/>
              </a:prstClr>
            </a:outerShdw>
          </a:effec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874688" y="1569566"/>
            <a:ext cx="5023492" cy="20622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10"/>
              </a:buBlip>
            </a:pPr>
            <a:r>
              <a:rPr lang="fr-CA" sz="4000" dirty="0"/>
              <a:t>Un mois plus tard, les É-U envahissent,</a:t>
            </a:r>
            <a:endParaRPr lang="fr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35" y="1215314"/>
            <a:ext cx="3095625" cy="1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641927" y="1423635"/>
            <a:ext cx="7034683" cy="140728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CA" sz="4000" dirty="0"/>
              <a:t>Les conquérants imposent la démocratie.</a:t>
            </a:r>
            <a:endParaRPr lang="fr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7863" y="2655509"/>
            <a:ext cx="4349495" cy="25748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fr-CA" sz="4000" dirty="0"/>
              <a:t>que ce système est incompatible avec les valeurs tribales afghanes.</a:t>
            </a:r>
            <a:endParaRPr lang="fr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69" y="2176513"/>
            <a:ext cx="2752146" cy="4681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92" y="2226604"/>
            <a:ext cx="3354251" cy="4631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21" y="2231373"/>
            <a:ext cx="4206241" cy="4626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2113412"/>
            <a:ext cx="4471416" cy="4744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39" y="1706880"/>
            <a:ext cx="4778930" cy="515112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616960" y="2045754"/>
            <a:ext cx="3667135" cy="7851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fr-CA" sz="4000" dirty="0"/>
              <a:t>Plusieurs disent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9631680" y="1263815"/>
            <a:ext cx="2069592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Les chefs de la tribu </a:t>
            </a:r>
            <a:r>
              <a:rPr lang="fr-CA" dirty="0" err="1"/>
              <a:t>Shinwari</a:t>
            </a:r>
            <a:endParaRPr lang="fr-CA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05840" y="249919"/>
            <a:ext cx="10186416" cy="970450"/>
          </a:xfrm>
        </p:spPr>
        <p:txBody>
          <a:bodyPr>
            <a:noAutofit/>
          </a:bodyPr>
          <a:lstStyle/>
          <a:p>
            <a:r>
              <a:rPr lang="fr-CA" sz="54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9/11 et l’invasion d’Afghanistan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35" y="1215314"/>
            <a:ext cx="3095625" cy="1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2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289</TotalTime>
  <Words>156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Century Gothic</vt:lpstr>
      <vt:lpstr>Garamond</vt:lpstr>
      <vt:lpstr>Trebuchet MS</vt:lpstr>
      <vt:lpstr>Wingdings 2</vt:lpstr>
      <vt:lpstr>Wingdings 3</vt:lpstr>
      <vt:lpstr>Slate</vt:lpstr>
      <vt:lpstr>Ion Boardroom</vt:lpstr>
      <vt:lpstr>Office Theme</vt:lpstr>
      <vt:lpstr>PowerPoint Presentation</vt:lpstr>
      <vt:lpstr>9/11</vt:lpstr>
      <vt:lpstr>Rappelez-vous</vt:lpstr>
      <vt:lpstr>9/11 et l’invasion d’Afghanistan</vt:lpstr>
      <vt:lpstr>PowerPoint Presentation</vt:lpstr>
      <vt:lpstr>PowerPoint Presentation</vt:lpstr>
      <vt:lpstr>9/11 et l’invasion d’Afghanistan</vt:lpstr>
      <vt:lpstr>9/11 et l’invasion d’Afghanistan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9/11</dc:title>
  <dc:creator>Martin Brisebois</dc:creator>
  <cp:lastModifiedBy>Martin Brisebois</cp:lastModifiedBy>
  <cp:revision>38</cp:revision>
  <dcterms:created xsi:type="dcterms:W3CDTF">2016-02-04T21:41:08Z</dcterms:created>
  <dcterms:modified xsi:type="dcterms:W3CDTF">2017-05-08T18:42:13Z</dcterms:modified>
</cp:coreProperties>
</file>