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6" r:id="rId2"/>
    <p:sldMasterId id="2147483744" r:id="rId3"/>
  </p:sldMasterIdLst>
  <p:sldIdLst>
    <p:sldId id="259" r:id="rId4"/>
    <p:sldId id="257" r:id="rId5"/>
    <p:sldId id="261" r:id="rId6"/>
    <p:sldId id="265" r:id="rId7"/>
    <p:sldId id="266" r:id="rId8"/>
    <p:sldId id="264" r:id="rId9"/>
    <p:sldId id="267" r:id="rId10"/>
    <p:sldId id="26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2" clrIdx="0">
    <p:extLst>
      <p:ext uri="{19B8F6BF-5375-455C-9EA6-DF929625EA0E}">
        <p15:presenceInfo xmlns:p15="http://schemas.microsoft.com/office/powerpoint/2012/main" xmlns="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9BB"/>
    <a:srgbClr val="291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6:19:14.333" idx="1">
    <p:pos x="7379" y="749"/>
    <p:text>Le Président Ben Ali visite Mohamed Bouazizi (26 ans) en prison. Il est mort quelque jours plus tard.</p:text>
    <p:extLst>
      <p:ext uri="{C676402C-5697-4E1C-873F-D02D1690AC5C}">
        <p15:threadingInfo xmlns:p15="http://schemas.microsoft.com/office/powerpoint/2012/main" xmlns="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304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042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532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191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1873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304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1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946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1044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97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7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6193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42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1615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379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37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1072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396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2603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606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73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8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3260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1326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20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94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44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87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385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4072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8116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9234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992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5349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3128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6819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04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929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7614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068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348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893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4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09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520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204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196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90DD-C573-4D7B-8756-231808A50400}" type="datetimeFigureOut">
              <a:rPr lang="fr-CA" smtClean="0"/>
              <a:t>2017-05-17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F920-EE6A-431E-89BA-455BDCC49D5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54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comments" Target="../comments/comment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0" y="2304288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5.13</a:t>
            </a:r>
          </a:p>
          <a:p>
            <a:pPr algn="ctr"/>
            <a:r>
              <a:rPr lang="fr-FR" sz="4800" b="1" dirty="0"/>
              <a:t>Le printemps arabe</a:t>
            </a:r>
          </a:p>
        </p:txBody>
      </p:sp>
    </p:spTree>
    <p:extLst>
      <p:ext uri="{BB962C8B-B14F-4D97-AF65-F5344CB8AC3E}">
        <p14:creationId xmlns:p14="http://schemas.microsoft.com/office/powerpoint/2010/main" val="40481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B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Yp9mrtgfAUA/UoNcCbOm3eI/AAAAAAAAILo/Zqmu26C9ZzE/s1600/ar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" y="188976"/>
            <a:ext cx="12202166" cy="58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0480" y="5934670"/>
            <a:ext cx="693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6000" cap="small" dirty="0">
                <a:solidFill>
                  <a:srgbClr val="FBE9BB"/>
                </a:solidFill>
                <a:latin typeface="Algerian" panose="04020705040A02060702" pitchFamily="82" charset="0"/>
              </a:rPr>
              <a:t>Le printemps arabe</a:t>
            </a:r>
          </a:p>
        </p:txBody>
      </p:sp>
    </p:spTree>
    <p:extLst>
      <p:ext uri="{BB962C8B-B14F-4D97-AF65-F5344CB8AC3E}">
        <p14:creationId xmlns:p14="http://schemas.microsoft.com/office/powerpoint/2010/main" val="5945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1" y="2376437"/>
            <a:ext cx="9962466" cy="114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617" y="742743"/>
            <a:ext cx="6921465" cy="700364"/>
          </a:xfrm>
        </p:spPr>
        <p:txBody>
          <a:bodyPr>
            <a:noAutofit/>
          </a:bodyPr>
          <a:lstStyle/>
          <a:p>
            <a:r>
              <a:rPr lang="fr-CA" sz="6000" cap="small" dirty="0"/>
              <a:t>Le printemps arabe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783" y="1842300"/>
            <a:ext cx="8593137" cy="1412411"/>
          </a:xfrm>
        </p:spPr>
        <p:txBody>
          <a:bodyPr>
            <a:normAutofit/>
          </a:bodyPr>
          <a:lstStyle/>
          <a:p>
            <a:r>
              <a:rPr lang="fr-CA" sz="4000" dirty="0"/>
              <a:t>Au tournant du siècle, la plupart des pays arabes sont dirigés par des rois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12" y="1612430"/>
            <a:ext cx="8117927" cy="11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52" y="3902824"/>
            <a:ext cx="1496868" cy="1910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40" y="3902824"/>
            <a:ext cx="1459173" cy="1910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46" y="3907747"/>
            <a:ext cx="1496868" cy="1915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8" y="3908101"/>
            <a:ext cx="1503131" cy="1910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23" y="3908101"/>
            <a:ext cx="1496868" cy="1910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3902824"/>
            <a:ext cx="1423856" cy="1910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4130" y="3450146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Arabie Saoudite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4623" y="3447507"/>
            <a:ext cx="1496868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Égypte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9144" y="3448703"/>
            <a:ext cx="1476283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Libye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9948" y="3447507"/>
            <a:ext cx="1496868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Syrie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65040" y="3447991"/>
            <a:ext cx="1433465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Tunisie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61227" y="3449316"/>
            <a:ext cx="1423856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 err="1"/>
              <a:t>Wadiya</a:t>
            </a:r>
            <a:endParaRPr lang="fr-CA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34127" y="593946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Abdullah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9744" y="5930550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Moubarak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3594" y="593657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Kadhafi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6817" y="593946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al-Assad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9056" y="5939469"/>
            <a:ext cx="1462304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Ben Ali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55200" y="5939469"/>
            <a:ext cx="1425980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 err="1"/>
              <a:t>Aladeen</a:t>
            </a:r>
            <a:endParaRPr lang="fr-CA" sz="1500" b="1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599680" y="2451600"/>
            <a:ext cx="2925064" cy="7860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ou dictateurs.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506">
            <a:off x="10018262" y="1161545"/>
            <a:ext cx="1423856" cy="10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build="p"/>
      <p:bldP spid="25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1" y="2376437"/>
            <a:ext cx="9962466" cy="114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617" y="742743"/>
            <a:ext cx="6921465" cy="700364"/>
          </a:xfrm>
        </p:spPr>
        <p:txBody>
          <a:bodyPr>
            <a:noAutofit/>
          </a:bodyPr>
          <a:lstStyle/>
          <a:p>
            <a:r>
              <a:rPr lang="fr-CA" sz="6000" cap="small" dirty="0"/>
              <a:t>Le printemps arabe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12" y="1612430"/>
            <a:ext cx="8117927" cy="11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52" y="3902824"/>
            <a:ext cx="1496868" cy="1910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40" y="3902824"/>
            <a:ext cx="1459173" cy="1910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46" y="3907747"/>
            <a:ext cx="1496868" cy="1915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8" y="3908101"/>
            <a:ext cx="1503131" cy="1910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23" y="3908101"/>
            <a:ext cx="1496868" cy="1910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3902824"/>
            <a:ext cx="1423856" cy="1910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4130" y="3450146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Arabie Saoudite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4623" y="3447507"/>
            <a:ext cx="1496868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Égypte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9144" y="3448703"/>
            <a:ext cx="1476283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Libye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9948" y="3447507"/>
            <a:ext cx="1496868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Syrie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65040" y="3447991"/>
            <a:ext cx="1433465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Tunisie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61227" y="3449316"/>
            <a:ext cx="1423856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 err="1"/>
              <a:t>Wadiya</a:t>
            </a:r>
            <a:endParaRPr lang="fr-CA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34127" y="593946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Abdullah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9744" y="5930550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Moubarak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3594" y="593657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Kadhafi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6817" y="593946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al-Assad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9056" y="5939469"/>
            <a:ext cx="1462304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Ben Ali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55200" y="5939469"/>
            <a:ext cx="1425980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 err="1"/>
              <a:t>Aladeen</a:t>
            </a:r>
            <a:endParaRPr lang="fr-CA" sz="15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180784" y="1842300"/>
            <a:ext cx="9058592" cy="844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La plupart (sauf Syrie &amp; Iran) son pro-É-U.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27435" y="2509082"/>
            <a:ext cx="9554273" cy="844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Par contre, la population ne l’est pas.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506">
            <a:off x="10018262" y="1161545"/>
            <a:ext cx="1423856" cy="10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6" grpId="1" build="allAtOnce"/>
      <p:bldP spid="27" grpId="0" build="p"/>
      <p:bldP spid="27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1" y="2376437"/>
            <a:ext cx="9962466" cy="114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617" y="742743"/>
            <a:ext cx="6921465" cy="700364"/>
          </a:xfrm>
        </p:spPr>
        <p:txBody>
          <a:bodyPr>
            <a:noAutofit/>
          </a:bodyPr>
          <a:lstStyle/>
          <a:p>
            <a:r>
              <a:rPr lang="fr-CA" sz="6000" cap="small" dirty="0"/>
              <a:t>Le printemps arabe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12" y="1612430"/>
            <a:ext cx="8117927" cy="11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52" y="3902824"/>
            <a:ext cx="1496868" cy="1910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40" y="3902824"/>
            <a:ext cx="1459173" cy="1910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46" y="3907747"/>
            <a:ext cx="1496868" cy="1915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8" y="3908101"/>
            <a:ext cx="1503131" cy="1910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23" y="3908101"/>
            <a:ext cx="1496868" cy="1910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3902824"/>
            <a:ext cx="1423856" cy="1910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4130" y="3450146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Arabie Saoudite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4623" y="3447507"/>
            <a:ext cx="1496868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Égypte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9144" y="3448703"/>
            <a:ext cx="1476283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Libye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9948" y="3447507"/>
            <a:ext cx="1496868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Syrie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65040" y="3447991"/>
            <a:ext cx="1433465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Tunisie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61227" y="3449316"/>
            <a:ext cx="1423856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 err="1"/>
              <a:t>Wadiya</a:t>
            </a:r>
            <a:endParaRPr lang="fr-CA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34127" y="593946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Abdullah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9744" y="5930550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Moubarak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3594" y="593657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Kadhafi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6817" y="593946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al-Assad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9056" y="5939469"/>
            <a:ext cx="1462304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Ben Ali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55200" y="5939469"/>
            <a:ext cx="1425980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 err="1"/>
              <a:t>Aladeen</a:t>
            </a:r>
            <a:endParaRPr lang="fr-CA" sz="15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180784" y="1842300"/>
            <a:ext cx="7667942" cy="1412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En 2010, des révolutions populaires demandent de nouveaux régimes.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506">
            <a:off x="10018262" y="1161545"/>
            <a:ext cx="1423856" cy="10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" fill="hold">
                                          <p:stCondLst>
                                            <p:cond delay="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5" y="1546671"/>
            <a:ext cx="1880331" cy="3327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16" y="1546671"/>
            <a:ext cx="2323182" cy="3327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98" y="1527048"/>
            <a:ext cx="2880651" cy="3346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49" y="1527048"/>
            <a:ext cx="4917796" cy="33467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64503">
            <a:off x="10336586" y="172650"/>
            <a:ext cx="1447311" cy="20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1" y="2376437"/>
            <a:ext cx="9962466" cy="114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617" y="742743"/>
            <a:ext cx="6921465" cy="700364"/>
          </a:xfrm>
        </p:spPr>
        <p:txBody>
          <a:bodyPr>
            <a:noAutofit/>
          </a:bodyPr>
          <a:lstStyle/>
          <a:p>
            <a:r>
              <a:rPr lang="fr-CA" sz="6000" cap="small" dirty="0"/>
              <a:t>Le printemps arabe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12" y="1612430"/>
            <a:ext cx="8117927" cy="11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52" y="3902824"/>
            <a:ext cx="1496868" cy="1910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46" y="3907747"/>
            <a:ext cx="1496868" cy="1915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8" y="3908101"/>
            <a:ext cx="1503131" cy="1910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23" y="3908101"/>
            <a:ext cx="1496868" cy="1910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4130" y="3450146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Arabie Saoudite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4623" y="3447507"/>
            <a:ext cx="1496868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Égypte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9144" y="3448703"/>
            <a:ext cx="1476283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Libye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9948" y="3447507"/>
            <a:ext cx="1496868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Syrie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65040" y="3447991"/>
            <a:ext cx="1433465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Tunisie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61227" y="3449316"/>
            <a:ext cx="1423856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 err="1"/>
              <a:t>Wadiya</a:t>
            </a:r>
            <a:endParaRPr lang="fr-CA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34127" y="593946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Abdullah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9744" y="5930550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Moubarak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3594" y="593657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Kadhafi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46817" y="5939469"/>
            <a:ext cx="1503131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/>
              <a:t>al-Assad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55200" y="5939469"/>
            <a:ext cx="1425980" cy="32316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500" b="1" dirty="0" err="1"/>
              <a:t>Aladeen</a:t>
            </a:r>
            <a:endParaRPr lang="fr-CA" sz="15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180784" y="1842300"/>
            <a:ext cx="7667942" cy="1412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En 2010, des révolutions populaires demandent de nouveaux régimes.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506">
            <a:off x="10018262" y="1161545"/>
            <a:ext cx="1423856" cy="1076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3902824"/>
            <a:ext cx="1423856" cy="19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2448 -0.02916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4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31" y="2376437"/>
            <a:ext cx="9962466" cy="114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617" y="742743"/>
            <a:ext cx="6921465" cy="700364"/>
          </a:xfrm>
        </p:spPr>
        <p:txBody>
          <a:bodyPr>
            <a:noAutofit/>
          </a:bodyPr>
          <a:lstStyle/>
          <a:p>
            <a:r>
              <a:rPr lang="fr-CA" sz="6000" cap="small" dirty="0"/>
              <a:t>Le printemps arabe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863" y="1840821"/>
            <a:ext cx="6662737" cy="1631178"/>
          </a:xfrm>
        </p:spPr>
        <p:txBody>
          <a:bodyPr>
            <a:normAutofit/>
          </a:bodyPr>
          <a:lstStyle/>
          <a:p>
            <a:r>
              <a:rPr lang="fr-CA" sz="4000" dirty="0"/>
              <a:t>En Tunisie (2010), Ben Ali démissionne.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12" y="1612430"/>
            <a:ext cx="8117927" cy="117651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1111457" y="2446097"/>
            <a:ext cx="5647945" cy="195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		En Égypte (2011), Moubarak suit,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24619" y="3048863"/>
            <a:ext cx="5671609" cy="1688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										puis Kadhafi en Libye.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9349" y="4304317"/>
            <a:ext cx="5646737" cy="21828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Les révolutions échouent en Syrie, Arabie Saoudite, et Bahreïn.</a:t>
            </a:r>
          </a:p>
        </p:txBody>
      </p:sp>
      <p:pic>
        <p:nvPicPr>
          <p:cNvPr id="9" name="Picture 2" descr="http://image.slidesharecdn.com/arabspring-131021135143-phpapp01/95/arab-spring-an-overview-10-638.jpg?cb=13825439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17" y="1889244"/>
            <a:ext cx="4723539" cy="3546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cation of  Bahrain  (circled in red)in the Arabian Peninsula  (light yellow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25" y="182880"/>
            <a:ext cx="6385675" cy="63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3680" y="182880"/>
            <a:ext cx="2977520" cy="5283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</a:rPr>
              <a:t>       Pays à majorité chiite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70800" y="182880"/>
            <a:ext cx="4328160" cy="29260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tx1"/>
                </a:solidFill>
              </a:rPr>
              <a:t>    </a:t>
            </a:r>
            <a:r>
              <a:rPr lang="fr-CA" sz="3600" b="1" u="sng" dirty="0">
                <a:solidFill>
                  <a:schemeClr val="tx1"/>
                </a:solidFill>
              </a:rPr>
              <a:t>Bahreïn</a:t>
            </a:r>
            <a:endParaRPr lang="fr-CA" sz="3200" b="1" u="sng" dirty="0">
              <a:solidFill>
                <a:schemeClr val="tx1"/>
              </a:solidFill>
            </a:endParaRPr>
          </a:p>
          <a:p>
            <a:endParaRPr lang="fr-CA" sz="900" b="1" u="sng" dirty="0">
              <a:solidFill>
                <a:schemeClr val="tx1"/>
              </a:solidFill>
            </a:endParaRPr>
          </a:p>
          <a:p>
            <a:r>
              <a:rPr lang="fr-CA" sz="3200" dirty="0">
                <a:solidFill>
                  <a:schemeClr val="tx1"/>
                </a:solidFill>
              </a:rPr>
              <a:t>  Population </a:t>
            </a:r>
            <a:r>
              <a:rPr lang="fr-CA" sz="3200" b="1" dirty="0">
                <a:solidFill>
                  <a:schemeClr val="tx1"/>
                </a:solidFill>
              </a:rPr>
              <a:t>1 350 000</a:t>
            </a:r>
          </a:p>
          <a:p>
            <a:r>
              <a:rPr lang="fr-CA" sz="3200" dirty="0">
                <a:solidFill>
                  <a:schemeClr val="tx1"/>
                </a:solidFill>
              </a:rPr>
              <a:t>  Religion </a:t>
            </a:r>
            <a:r>
              <a:rPr lang="fr-CA" sz="3200" b="1" dirty="0">
                <a:solidFill>
                  <a:schemeClr val="tx1"/>
                </a:solidFill>
              </a:rPr>
              <a:t>Islam</a:t>
            </a:r>
          </a:p>
          <a:p>
            <a:r>
              <a:rPr lang="fr-CA" sz="3200" dirty="0">
                <a:solidFill>
                  <a:schemeClr val="tx1"/>
                </a:solidFill>
              </a:rPr>
              <a:t>  Secte majoritaire </a:t>
            </a:r>
            <a:r>
              <a:rPr lang="fr-CA" sz="3200" b="1" dirty="0">
                <a:solidFill>
                  <a:schemeClr val="tx1"/>
                </a:solidFill>
              </a:rPr>
              <a:t>chiite</a:t>
            </a:r>
          </a:p>
          <a:p>
            <a:r>
              <a:rPr lang="fr-CA" sz="3200" dirty="0">
                <a:solidFill>
                  <a:schemeClr val="tx1"/>
                </a:solidFill>
              </a:rPr>
              <a:t>  Monarchie </a:t>
            </a:r>
            <a:r>
              <a:rPr lang="fr-CA" sz="3200" b="1" dirty="0">
                <a:solidFill>
                  <a:schemeClr val="tx1"/>
                </a:solidFill>
              </a:rPr>
              <a:t>sunnite</a:t>
            </a:r>
            <a:endParaRPr lang="fr-CA" sz="2000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geostrategy-direct-subscribers.com/wp-content/uploads/2013/07/fifthfl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3220720"/>
            <a:ext cx="4328160" cy="2885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70800" y="6156960"/>
            <a:ext cx="4328160" cy="5283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</a:rPr>
              <a:t>   La 5</a:t>
            </a:r>
            <a:r>
              <a:rPr lang="fr-CA" sz="2000" baseline="30000" dirty="0">
                <a:solidFill>
                  <a:schemeClr val="tx1"/>
                </a:solidFill>
              </a:rPr>
              <a:t>e</a:t>
            </a:r>
            <a:r>
              <a:rPr lang="fr-CA" sz="2000" dirty="0">
                <a:solidFill>
                  <a:schemeClr val="tx1"/>
                </a:solidFill>
              </a:rPr>
              <a:t> Flotte américaine est au Bahreïn.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00" y="2430000"/>
            <a:ext cx="890374" cy="874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00" y="2527200"/>
            <a:ext cx="433155" cy="537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2" y="250131"/>
            <a:ext cx="426105" cy="3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189</Words>
  <Application>Microsoft Office PowerPoint</Application>
  <PresentationFormat>Custom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Ion Boardroom</vt:lpstr>
      <vt:lpstr>Organic</vt:lpstr>
      <vt:lpstr>Office Theme</vt:lpstr>
      <vt:lpstr>PowerPoint Presentation</vt:lpstr>
      <vt:lpstr>PowerPoint Presentation</vt:lpstr>
      <vt:lpstr>Le printemps arabe</vt:lpstr>
      <vt:lpstr>Le printemps arabe</vt:lpstr>
      <vt:lpstr>Le printemps arabe</vt:lpstr>
      <vt:lpstr>PowerPoint Presentation</vt:lpstr>
      <vt:lpstr>Le printemps arabe</vt:lpstr>
      <vt:lpstr>Le printemps arabe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Windows User</cp:lastModifiedBy>
  <cp:revision>20</cp:revision>
  <dcterms:created xsi:type="dcterms:W3CDTF">2016-03-01T20:12:40Z</dcterms:created>
  <dcterms:modified xsi:type="dcterms:W3CDTF">2017-05-17T12:07:32Z</dcterms:modified>
</cp:coreProperties>
</file>