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56" r:id="rId4"/>
    <p:sldId id="257" r:id="rId5"/>
    <p:sldId id="259" r:id="rId6"/>
    <p:sldId id="258" r:id="rId7"/>
    <p:sldId id="265" r:id="rId8"/>
    <p:sldId id="260" r:id="rId9"/>
    <p:sldId id="262" r:id="rId10"/>
    <p:sldId id="263" r:id="rId11"/>
    <p:sldId id="261" r:id="rId12"/>
    <p:sldId id="264" r:id="rId13"/>
    <p:sldId id="268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5" clrIdx="0">
    <p:extLst>
      <p:ext uri="{19B8F6BF-5375-455C-9EA6-DF929625EA0E}">
        <p15:presenceInfo xmlns=""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38383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0T14:25:59.819" idx="1">
    <p:pos x="2454" y="1804"/>
    <p:text>Demander aux élèves si cela est justifié selon l'interprétation qu'on a vu en classe.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2T09:41:40.208" idx="5">
    <p:pos x="5607" y="836"/>
    <p:text>Ça n'aide pas qu'un grand prêteur de l'Allemagne, les États-Unis, ont leur propre récession.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0T14:56:02.145" idx="3">
    <p:pos x="5892" y="2072"/>
    <p:text>Hitler reçoit la Croix de Fer durant la guerre. Ceci était recommandé par son supérieur, un juif. Il est blessé est temporairement aveuglé par du gaz moutarde.</p:text>
    <p:extLst>
      <p:ext uri="{C676402C-5697-4E1C-873F-D02D1690AC5C}">
        <p15:threadingInfo xmlns="" xmlns:p15="http://schemas.microsoft.com/office/powerpoint/2012/main" timeZoneBias="300"/>
      </p:ext>
    </p:extLst>
  </p:cm>
  <p:cm authorId="1" dt="2015-11-20T15:01:13.906" idx="4">
    <p:pos x="2992" y="2506"/>
    <p:text>Hitler travaillait pour l'armée, et était chargé d'espionner le DAP (le parti avant qu'il soit renommé NSDAP), mais il a été impressionné par son chef, qui était anti-sémite, anti-capitaliste, anti-communiste.</p:text>
    <p:extLst mod="1">
      <p:ext uri="{C676402C-5697-4E1C-873F-D02D1690AC5C}">
        <p15:threadingInfo xmlns=""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0T14:51:47.980" idx="2">
    <p:pos x="10" y="10"/>
    <p:text>Le parti nazi a été créé en 1920.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82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9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7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96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05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671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36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053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498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61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833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4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63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58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40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460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1394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3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122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47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75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24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51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92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9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7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09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49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1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2B431D-157B-473D-A4D1-A6D7A8BAA04C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4BE910-AFFB-4BE6-A7D2-BA6847D9E2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48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GU23-8r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48" y="2426911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5.2</a:t>
            </a:r>
          </a:p>
          <a:p>
            <a:pPr algn="ctr"/>
            <a:r>
              <a:rPr lang="fr-FR" sz="4800" b="1" dirty="0"/>
              <a:t>L’entre-deux guerres</a:t>
            </a:r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04" y="323910"/>
            <a:ext cx="7136404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603" y="1447062"/>
            <a:ext cx="7818772" cy="1766656"/>
          </a:xfrm>
        </p:spPr>
        <p:txBody>
          <a:bodyPr>
            <a:normAutofit/>
          </a:bodyPr>
          <a:lstStyle/>
          <a:p>
            <a:r>
              <a:rPr lang="fr-CA" sz="3200" dirty="0"/>
              <a:t>Le parti nazi prend de la popularité.</a:t>
            </a:r>
          </a:p>
          <a:p>
            <a:pPr marL="0" indent="0">
              <a:buNone/>
            </a:pPr>
            <a:r>
              <a:rPr lang="fr-CA" sz="2400" dirty="0"/>
              <a:t>(Parti national-socialiste des travailleurs allemands)</a:t>
            </a:r>
          </a:p>
          <a:p>
            <a:endParaRPr lang="fr-CA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36070" y="1287262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9783" y="-16006"/>
            <a:ext cx="1661906" cy="6647626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95" y="1"/>
            <a:ext cx="1657905" cy="6631620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405">
            <a:off x="1607362" y="2051954"/>
            <a:ext cx="526054" cy="523867"/>
          </a:xfrm>
          <a:prstGeom prst="rect">
            <a:avLst/>
          </a:prstGeom>
        </p:spPr>
      </p:pic>
      <p:pic>
        <p:nvPicPr>
          <p:cNvPr id="13" name="Picture 12" descr="http://images.clipartpanda.com/wings-vector-gma-set-22-skulls-and-wings-prvs-0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48" y="2474717"/>
            <a:ext cx="6206233" cy="402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Left-Right Arrow 13"/>
          <p:cNvSpPr/>
          <p:nvPr/>
        </p:nvSpPr>
        <p:spPr>
          <a:xfrm>
            <a:off x="2734322" y="4092607"/>
            <a:ext cx="6684886" cy="152695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extBox 14"/>
          <p:cNvSpPr txBox="1"/>
          <p:nvPr/>
        </p:nvSpPr>
        <p:spPr>
          <a:xfrm>
            <a:off x="3182013" y="4809546"/>
            <a:ext cx="21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Communisme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9774" y="4461195"/>
            <a:ext cx="214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Anarchisme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4179" y="4461194"/>
            <a:ext cx="184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Fascisme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1471" y="4809546"/>
            <a:ext cx="192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ln>
                  <a:solidFill>
                    <a:schemeClr val="bg1"/>
                  </a:solidFill>
                </a:ln>
                <a:latin typeface="Bernard MT Condensed" panose="02050806060905020404" pitchFamily="18" charset="0"/>
              </a:rPr>
              <a:t>Capitalisme</a:t>
            </a:r>
            <a:endParaRPr lang="fr-CA" sz="1100" dirty="0">
              <a:ln>
                <a:solidFill>
                  <a:schemeClr val="bg1"/>
                </a:solidFill>
              </a:ln>
              <a:latin typeface="Bernard MT Condensed" panose="020508060609050204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00305" y="4474347"/>
            <a:ext cx="0" cy="763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7878450" y="4065974"/>
            <a:ext cx="213064" cy="408373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Down Arrow 21"/>
          <p:cNvSpPr/>
          <p:nvPr/>
        </p:nvSpPr>
        <p:spPr>
          <a:xfrm flipV="1">
            <a:off x="6364659" y="5237826"/>
            <a:ext cx="213064" cy="408373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0955" y="4198583"/>
            <a:ext cx="235065" cy="640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56" y="4897376"/>
            <a:ext cx="213414" cy="4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/>
      <p:bldP spid="16" grpId="0"/>
      <p:bldP spid="17" grpId="0"/>
      <p:bldP spid="18" grpId="0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473" y="205670"/>
            <a:ext cx="5810417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146" y="1447061"/>
            <a:ext cx="5449645" cy="3018407"/>
          </a:xfrm>
        </p:spPr>
        <p:txBody>
          <a:bodyPr>
            <a:normAutofit/>
          </a:bodyPr>
          <a:lstStyle/>
          <a:p>
            <a:r>
              <a:rPr lang="fr-CA" sz="3200" dirty="0"/>
              <a:t>Le parti nazi n’a jamais remporté une majorité au parlement.</a:t>
            </a:r>
          </a:p>
          <a:p>
            <a:r>
              <a:rPr lang="fr-CA" sz="3200" dirty="0"/>
              <a:t>Mais Hitler est nominé </a:t>
            </a:r>
            <a:r>
              <a:rPr lang="fr-CA" sz="3200" i="1" dirty="0"/>
              <a:t>chancelier</a:t>
            </a:r>
            <a:r>
              <a:rPr lang="fr-CA" sz="3200" dirty="0"/>
              <a:t> en 1933.</a:t>
            </a:r>
          </a:p>
          <a:p>
            <a:endParaRPr lang="fr-CA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46610" y="1167416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90" y="1167416"/>
            <a:ext cx="2758207" cy="548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167416"/>
            <a:ext cx="1230884" cy="548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8" y="1167416"/>
            <a:ext cx="2811354" cy="5487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8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1"/>
            <a:ext cx="457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Hitler Speech, 1933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(3:00-4:00)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https://www.youtube.com/watch?v=rcGU23-8rDU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692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503384" y="3434080"/>
            <a:ext cx="9499896" cy="42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16200000">
            <a:off x="-592881" y="1085387"/>
            <a:ext cx="3028121" cy="1244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Chef d’État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592880" y="4474585"/>
            <a:ext cx="3028121" cy="124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/>
              <a:t>Chef de gouvernement</a:t>
            </a:r>
          </a:p>
        </p:txBody>
      </p:sp>
      <p:pic>
        <p:nvPicPr>
          <p:cNvPr id="2050" name="Picture 2" descr="https://upload.wikimedia.org/wikipedia/commons/thumb/5/50/Queen_Elizabeth_II_March_2015.jpg/1024px-Queen_Elizabeth_II_March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27" y="1220614"/>
            <a:ext cx="1515760" cy="20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7" y="3796747"/>
            <a:ext cx="1515760" cy="1994755"/>
          </a:xfrm>
          <a:prstGeom prst="rect">
            <a:avLst/>
          </a:prstGeom>
        </p:spPr>
      </p:pic>
      <p:pic>
        <p:nvPicPr>
          <p:cNvPr id="2052" name="Picture 4" descr="http://sz-n.com/wp-content/uploads/2013/05/Paul_von_Hindenbu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33" y="1220614"/>
            <a:ext cx="1395995" cy="19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ssets-s3.usmagazine.com/uploads/assets/articles/56812-what-do-you-want-to-ask-president-barack-obama/1350336415_barack-obama-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16" y="1220614"/>
            <a:ext cx="1623673" cy="20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9/9a/Bundesarchiv_Bild_183-S33882,_Adolf_Hitler_(cropped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253" y="3796747"/>
            <a:ext cx="1396875" cy="19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27" y="193769"/>
            <a:ext cx="1660100" cy="830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otnews.com/wp-content/uploads/2015/03/us-flag-inverted-740x400-740x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40551" y="192772"/>
            <a:ext cx="1608605" cy="8309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thumb/8/86/Flag_of_Germany_%283-2_aspect_ratio%29.svg/900px-Flag_of_Germany_%283-2_aspect_ratio%29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34" y="192772"/>
            <a:ext cx="1395995" cy="830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assets-s3.usmagazine.com/uploads/assets/articles/56812-what-do-you-want-to-ask-president-barack-obama/1350336415_barack-obama-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16" y="3796747"/>
            <a:ext cx="1623673" cy="20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en/thumb/f/f3/Flag_of_Russia.svg/900px-Flag_of_Russi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0" y="186884"/>
            <a:ext cx="1437193" cy="835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upload.wikimedia.org/wikipedia/commons/4/45/Vladimir_Putin_-_20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0" y="1233645"/>
            <a:ext cx="1430912" cy="20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upload.wikimedia.org/wikipedia/commons/e/e9/Dmitry_Medvedev_official_large_photo_-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0" y="3798114"/>
            <a:ext cx="1430913" cy="20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1415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2050486" y="0"/>
            <a:ext cx="1415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3666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473" y="205670"/>
            <a:ext cx="5810417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146" y="1447061"/>
            <a:ext cx="5512583" cy="4705164"/>
          </a:xfrm>
        </p:spPr>
        <p:txBody>
          <a:bodyPr>
            <a:normAutofit/>
          </a:bodyPr>
          <a:lstStyle/>
          <a:p>
            <a:r>
              <a:rPr lang="fr-CA" sz="3200" dirty="0"/>
              <a:t>Le parti nazi n’a jamais remporté une majorité au parlement.</a:t>
            </a:r>
          </a:p>
          <a:p>
            <a:r>
              <a:rPr lang="fr-CA" sz="3200" dirty="0"/>
              <a:t>Mais Hitler est nominé </a:t>
            </a:r>
            <a:r>
              <a:rPr lang="fr-CA" sz="3200" i="1" dirty="0"/>
              <a:t>chancelier</a:t>
            </a:r>
            <a:r>
              <a:rPr lang="fr-CA" sz="3200" dirty="0"/>
              <a:t> en 1933.</a:t>
            </a:r>
          </a:p>
          <a:p>
            <a:r>
              <a:rPr lang="fr-CA" sz="3200" dirty="0"/>
              <a:t> Suite à la mort du </a:t>
            </a:r>
            <a:r>
              <a:rPr lang="fr-CA" sz="3200" i="1" dirty="0"/>
              <a:t>président</a:t>
            </a:r>
            <a:r>
              <a:rPr lang="fr-CA" sz="3200" dirty="0"/>
              <a:t> en 1934, Hitler se transforme en dictateur.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46610" y="1167416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90" y="1167416"/>
            <a:ext cx="2758207" cy="548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1167416"/>
            <a:ext cx="1230884" cy="548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8" y="1167416"/>
            <a:ext cx="2811354" cy="5487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85632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2210" y="411340"/>
            <a:ext cx="5810417" cy="821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 smtClean="0"/>
              <a:t>Suggestion de lecture</a:t>
            </a:r>
            <a:endParaRPr lang="fr-CA" dirty="0"/>
          </a:p>
        </p:txBody>
      </p:sp>
      <p:pic>
        <p:nvPicPr>
          <p:cNvPr id="1026" name="Picture 2" descr="Image result for the rise and fall of the third reich shi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12" y="1512938"/>
            <a:ext cx="4348214" cy="43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6600" dirty="0"/>
              <a:t>L’entre-deux guerres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845598"/>
          </a:xfrm>
        </p:spPr>
        <p:txBody>
          <a:bodyPr>
            <a:normAutofit/>
          </a:bodyPr>
          <a:lstStyle/>
          <a:p>
            <a:r>
              <a:rPr lang="fr-CA" sz="4400" dirty="0"/>
              <a:t>1919-1939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60" y="585926"/>
            <a:ext cx="3678874" cy="2836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48" y="891890"/>
            <a:ext cx="3678874" cy="2836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1" y="1314689"/>
            <a:ext cx="3678874" cy="2836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89" y="1737488"/>
            <a:ext cx="3678874" cy="2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55" y="364142"/>
            <a:ext cx="5838045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91" y="1447062"/>
            <a:ext cx="10190322" cy="816744"/>
          </a:xfrm>
        </p:spPr>
        <p:txBody>
          <a:bodyPr>
            <a:normAutofit/>
          </a:bodyPr>
          <a:lstStyle/>
          <a:p>
            <a:r>
              <a:rPr lang="fr-CA" sz="3200" dirty="0"/>
              <a:t>Le </a:t>
            </a:r>
            <a:r>
              <a:rPr lang="fr-CA" sz="3200" u="sng" dirty="0"/>
              <a:t>traité de Versailles</a:t>
            </a:r>
            <a:r>
              <a:rPr lang="fr-CA" sz="3200" dirty="0"/>
              <a:t> met fin à la Grande Guerre.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20" y="2201662"/>
            <a:ext cx="4701995" cy="4466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566951" y="3311974"/>
            <a:ext cx="124287" cy="115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/>
          <p:cNvSpPr txBox="1"/>
          <p:nvPr/>
        </p:nvSpPr>
        <p:spPr>
          <a:xfrm>
            <a:off x="8629094" y="3108068"/>
            <a:ext cx="58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>
                <a:solidFill>
                  <a:srgbClr val="FF0000"/>
                </a:solidFill>
              </a:rPr>
              <a:t>Paris</a:t>
            </a:r>
            <a:endParaRPr lang="fr-CA" sz="1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97764" y="3416148"/>
            <a:ext cx="124287" cy="115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034291" y="3531557"/>
            <a:ext cx="1003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>
                <a:solidFill>
                  <a:srgbClr val="FF0000"/>
                </a:solidFill>
              </a:rPr>
              <a:t>Versailles</a:t>
            </a:r>
            <a:endParaRPr lang="fr-CA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06764" y="1296140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hoocher.com/Louis_XIV/Louis_XIV_of_F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32" y="2201662"/>
            <a:ext cx="3141142" cy="44664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f/f1/Chateau_Versailles_Galerie_des_Glaces.jpg/1280px-Chateau_Versailles_Galerie_des_G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7" y="-1071"/>
            <a:ext cx="10328954" cy="68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61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40" y="0"/>
            <a:ext cx="9325776" cy="68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3171" y="284085"/>
            <a:ext cx="428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délégués signent le traité de Versailles dans la galerie des Glaces.</a:t>
            </a:r>
          </a:p>
        </p:txBody>
      </p:sp>
    </p:spTree>
    <p:extLst>
      <p:ext uri="{BB962C8B-B14F-4D97-AF65-F5344CB8AC3E}">
        <p14:creationId xmlns:p14="http://schemas.microsoft.com/office/powerpoint/2010/main" val="2539931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55" y="364142"/>
            <a:ext cx="5777085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91" y="1447062"/>
            <a:ext cx="10190322" cy="816744"/>
          </a:xfrm>
        </p:spPr>
        <p:txBody>
          <a:bodyPr>
            <a:normAutofit/>
          </a:bodyPr>
          <a:lstStyle/>
          <a:p>
            <a:r>
              <a:rPr lang="fr-CA" sz="3200" dirty="0"/>
              <a:t>Le </a:t>
            </a:r>
            <a:r>
              <a:rPr lang="fr-CA" sz="3200" u="sng" dirty="0"/>
              <a:t>traité de Versailles</a:t>
            </a:r>
            <a:r>
              <a:rPr lang="fr-CA" sz="3200" dirty="0"/>
              <a:t> met fin à la Grande Guerre.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20" y="2201662"/>
            <a:ext cx="4701995" cy="4466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8191" y="2354063"/>
            <a:ext cx="5440768" cy="277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 blâme les Allemands pour la guerre.</a:t>
            </a:r>
          </a:p>
          <a:p>
            <a:r>
              <a:rPr lang="fr-CA" sz="3200" dirty="0"/>
              <a:t>Il demande d’énormes </a:t>
            </a:r>
            <a:r>
              <a:rPr lang="fr-CA" sz="3200" dirty="0" smtClean="0"/>
              <a:t>sommes ; </a:t>
            </a:r>
            <a:r>
              <a:rPr lang="fr-CA" sz="3200" dirty="0"/>
              <a:t>réparations économiques.</a:t>
            </a:r>
          </a:p>
        </p:txBody>
      </p:sp>
      <p:sp>
        <p:nvSpPr>
          <p:cNvPr id="6" name="Oval 5"/>
          <p:cNvSpPr/>
          <p:nvPr/>
        </p:nvSpPr>
        <p:spPr>
          <a:xfrm>
            <a:off x="8566951" y="3311974"/>
            <a:ext cx="124287" cy="115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extBox 6"/>
          <p:cNvSpPr txBox="1"/>
          <p:nvPr/>
        </p:nvSpPr>
        <p:spPr>
          <a:xfrm>
            <a:off x="8629094" y="3108068"/>
            <a:ext cx="58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>
                <a:solidFill>
                  <a:srgbClr val="FF0000"/>
                </a:solidFill>
              </a:rPr>
              <a:t>Paris</a:t>
            </a:r>
            <a:endParaRPr lang="fr-CA" sz="1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97764" y="3416148"/>
            <a:ext cx="124287" cy="115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034291" y="3531557"/>
            <a:ext cx="1003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dirty="0">
                <a:solidFill>
                  <a:srgbClr val="FF0000"/>
                </a:solidFill>
              </a:rPr>
              <a:t>Versailles</a:t>
            </a:r>
            <a:endParaRPr lang="fr-CA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9010" y="1287263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717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55" y="364142"/>
            <a:ext cx="7136404" cy="821310"/>
          </a:xfrm>
        </p:spPr>
        <p:txBody>
          <a:bodyPr/>
          <a:lstStyle/>
          <a:p>
            <a:r>
              <a:rPr lang="fr-CA" dirty="0"/>
              <a:t>L’entre-deux guerres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91" y="1447061"/>
            <a:ext cx="10190322" cy="3142693"/>
          </a:xfrm>
        </p:spPr>
        <p:txBody>
          <a:bodyPr>
            <a:normAutofit/>
          </a:bodyPr>
          <a:lstStyle/>
          <a:p>
            <a:r>
              <a:rPr lang="fr-CA" sz="3200" dirty="0"/>
              <a:t>L’Allemagne est plongée dans la récession.</a:t>
            </a:r>
          </a:p>
          <a:p>
            <a:r>
              <a:rPr lang="fr-CA" sz="3200" dirty="0"/>
              <a:t>Elle imprime de l’argent.</a:t>
            </a:r>
          </a:p>
          <a:p>
            <a:r>
              <a:rPr lang="fr-CA" sz="3200" dirty="0"/>
              <a:t>Ceci cause l’hyperinflation.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89010" y="1287262"/>
            <a:ext cx="3141453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57" y="3777343"/>
            <a:ext cx="4661087" cy="278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7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965" y="1740023"/>
            <a:ext cx="7892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>
                <a:solidFill>
                  <a:srgbClr val="C00000"/>
                </a:solidFill>
              </a:rPr>
              <a:t>« Desperate times call for desperate measures. »</a:t>
            </a:r>
          </a:p>
        </p:txBody>
      </p:sp>
    </p:spTree>
    <p:extLst>
      <p:ext uri="{BB962C8B-B14F-4D97-AF65-F5344CB8AC3E}">
        <p14:creationId xmlns:p14="http://schemas.microsoft.com/office/powerpoint/2010/main" val="22832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73" y="333396"/>
            <a:ext cx="3294729" cy="821310"/>
          </a:xfrm>
        </p:spPr>
        <p:txBody>
          <a:bodyPr/>
          <a:lstStyle/>
          <a:p>
            <a:r>
              <a:rPr lang="fr-CA" dirty="0"/>
              <a:t>Adolf Hitler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216" y="1577040"/>
            <a:ext cx="7169960" cy="2765437"/>
          </a:xfrm>
        </p:spPr>
        <p:txBody>
          <a:bodyPr>
            <a:normAutofit/>
          </a:bodyPr>
          <a:lstStyle/>
          <a:p>
            <a:r>
              <a:rPr lang="fr-CA" sz="3200" dirty="0"/>
              <a:t>Née en Autriche (Autriche-Hongrie) en 1889.</a:t>
            </a:r>
          </a:p>
          <a:p>
            <a:r>
              <a:rPr lang="fr-CA" sz="3200" dirty="0"/>
              <a:t>Veut devenir artiste ou architecte.</a:t>
            </a:r>
          </a:p>
          <a:p>
            <a:r>
              <a:rPr lang="fr-CA" sz="3200" dirty="0"/>
              <a:t>Combat durant la Grande Guerre.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84673" y="1286201"/>
            <a:ext cx="2909089" cy="106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405">
            <a:off x="174207" y="202395"/>
            <a:ext cx="773389" cy="770174"/>
          </a:xfrm>
          <a:prstGeom prst="rect">
            <a:avLst/>
          </a:prstGeom>
        </p:spPr>
      </p:pic>
      <p:pic>
        <p:nvPicPr>
          <p:cNvPr id="4098" name="Picture 2" descr="https://upload.wikimedia.org/wikipedia/commons/9/9a/Bundesarchiv_Bild_183-S33882,_Adolf_Hitler_(cropped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7" y="1577040"/>
            <a:ext cx="3539405" cy="48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0935">
            <a:off x="10131797" y="3593870"/>
            <a:ext cx="2644745" cy="2338847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36216" y="4101717"/>
            <a:ext cx="6197392" cy="106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Se joint au parti nazi en sept. 1919. </a:t>
            </a:r>
          </a:p>
        </p:txBody>
      </p:sp>
    </p:spTree>
    <p:extLst>
      <p:ext uri="{BB962C8B-B14F-4D97-AF65-F5344CB8AC3E}">
        <p14:creationId xmlns:p14="http://schemas.microsoft.com/office/powerpoint/2010/main" val="40908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Ion Boardroo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267</TotalTime>
  <Words>215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View</vt:lpstr>
      <vt:lpstr>Ion Boardroom</vt:lpstr>
      <vt:lpstr>PowerPoint Presentation</vt:lpstr>
      <vt:lpstr>L’entre-deux guerres</vt:lpstr>
      <vt:lpstr>L’entre-deux guerres</vt:lpstr>
      <vt:lpstr>PowerPoint Presentation</vt:lpstr>
      <vt:lpstr>PowerPoint Presentation</vt:lpstr>
      <vt:lpstr>L’entre-deux guerres</vt:lpstr>
      <vt:lpstr>L’entre-deux guerres</vt:lpstr>
      <vt:lpstr>PowerPoint Presentation</vt:lpstr>
      <vt:lpstr>Adolf Hitler</vt:lpstr>
      <vt:lpstr>L’entre-deux guerres</vt:lpstr>
      <vt:lpstr>L’entre-deux guerres</vt:lpstr>
      <vt:lpstr>PowerPoint Presentation</vt:lpstr>
      <vt:lpstr>PowerPoint Presentation</vt:lpstr>
      <vt:lpstr>L’entre-deux guerres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L’entre-deux guerres</dc:title>
  <dc:creator>Martin Brisebois</dc:creator>
  <cp:lastModifiedBy>Windows User</cp:lastModifiedBy>
  <cp:revision>39</cp:revision>
  <dcterms:created xsi:type="dcterms:W3CDTF">2015-11-20T19:04:00Z</dcterms:created>
  <dcterms:modified xsi:type="dcterms:W3CDTF">2017-02-14T15:49:35Z</dcterms:modified>
</cp:coreProperties>
</file>