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60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2" clrIdx="0">
    <p:extLst>
      <p:ext uri="{19B8F6BF-5375-455C-9EA6-DF929625EA0E}">
        <p15:presenceInfo xmlns:p15="http://schemas.microsoft.com/office/powerpoint/2012/main" xmlns="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8T15:57:51.233" idx="1">
    <p:pos x="6997" y="317"/>
    <p:text>Un soldat australien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8T16:17:21.257" idx="2">
    <p:pos x="1118" y="54"/>
    <p:text>Soldat britannique (asiatique?)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2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3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88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886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1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7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9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6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527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963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906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2742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2156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0837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995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016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8565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9776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7610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178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426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108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2396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9256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306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5190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93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66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23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778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9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84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508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2ABF954-A409-4166-88B2-630616E7E258}" type="datetimeFigureOut">
              <a:rPr lang="fr-CA" smtClean="0"/>
              <a:t>2017-03-16</a:t>
            </a:fld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FB32F7C-5B51-4469-A940-76494CB075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68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148" y="2426911"/>
            <a:ext cx="992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5.4</a:t>
            </a:r>
          </a:p>
          <a:p>
            <a:pPr algn="ctr"/>
            <a:r>
              <a:rPr lang="fr-FR" sz="4800" b="1" dirty="0"/>
              <a:t>La guerre au Moyen-Orient</a:t>
            </a:r>
          </a:p>
        </p:txBody>
      </p:sp>
    </p:spTree>
    <p:extLst>
      <p:ext uri="{BB962C8B-B14F-4D97-AF65-F5344CB8AC3E}">
        <p14:creationId xmlns:p14="http://schemas.microsoft.com/office/powerpoint/2010/main" val="1283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/>
              <a:t>La 2</a:t>
            </a:r>
            <a:r>
              <a:rPr lang="fr-CA" b="1" baseline="30000" dirty="0"/>
              <a:t>e</a:t>
            </a:r>
            <a:r>
              <a:rPr lang="fr-CA" b="1" dirty="0"/>
              <a:t> Guerre mondiale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843382"/>
          </a:xfrm>
        </p:spPr>
        <p:txBody>
          <a:bodyPr>
            <a:normAutofit/>
          </a:bodyPr>
          <a:lstStyle/>
          <a:p>
            <a:r>
              <a:rPr lang="fr-CA" sz="4000" b="1" dirty="0"/>
              <a:t>Au Moyen-Orient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299">
            <a:off x="22662" y="3636698"/>
            <a:ext cx="4927349" cy="29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8913"/>
          </a:xfrm>
        </p:spPr>
        <p:txBody>
          <a:bodyPr>
            <a:normAutofit/>
          </a:bodyPr>
          <a:lstStyle/>
          <a:p>
            <a:r>
              <a:rPr lang="fr-CA" sz="4800" b="1" dirty="0"/>
              <a:t>La 2</a:t>
            </a:r>
            <a:r>
              <a:rPr lang="fr-CA" sz="4800" b="1" baseline="30000" dirty="0"/>
              <a:t>e</a:t>
            </a:r>
            <a:r>
              <a:rPr lang="fr-CA" sz="4800" b="1" dirty="0"/>
              <a:t>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72686"/>
            <a:ext cx="8505547" cy="2930250"/>
          </a:xfrm>
        </p:spPr>
        <p:txBody>
          <a:bodyPr>
            <a:normAutofit/>
          </a:bodyPr>
          <a:lstStyle/>
          <a:p>
            <a:r>
              <a:rPr lang="fr-CA" sz="3600" b="1" dirty="0"/>
              <a:t>Le Moyen-Orient est un théâtre secondaire de la guerre.</a:t>
            </a:r>
          </a:p>
          <a:p>
            <a:r>
              <a:rPr lang="fr-CA" sz="3600" b="1" dirty="0"/>
              <a:t>Certains Arabes se joignent aux occupants </a:t>
            </a:r>
            <a:r>
              <a:rPr lang="fr-CA" sz="3600" b="1" dirty="0" err="1"/>
              <a:t>brits</a:t>
            </a:r>
            <a:r>
              <a:rPr lang="fr-CA" sz="3600" b="1" dirty="0"/>
              <a:t> contre les pays de l’Axe,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27620" y="1846298"/>
            <a:ext cx="9536760" cy="586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05" y="0"/>
            <a:ext cx="1661184" cy="6858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64732" y="4704034"/>
            <a:ext cx="8301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d’autres profitent du conflit pour acquérir l’indépendance.</a:t>
            </a:r>
          </a:p>
        </p:txBody>
      </p:sp>
    </p:spTree>
    <p:extLst>
      <p:ext uri="{BB962C8B-B14F-4D97-AF65-F5344CB8AC3E}">
        <p14:creationId xmlns:p14="http://schemas.microsoft.com/office/powerpoint/2010/main" val="32254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27620" y="1846298"/>
            <a:ext cx="9536760" cy="5866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9599"/>
            <a:ext cx="4761036" cy="4096309"/>
          </a:xfrm>
        </p:spPr>
        <p:txBody>
          <a:bodyPr>
            <a:normAutofit fontScale="85000" lnSpcReduction="20000"/>
          </a:bodyPr>
          <a:lstStyle/>
          <a:p>
            <a:r>
              <a:rPr lang="fr-CA" sz="3900" b="1" dirty="0"/>
              <a:t>Avant et après la 2</a:t>
            </a:r>
            <a:r>
              <a:rPr lang="fr-CA" sz="3900" b="1" baseline="30000" dirty="0"/>
              <a:t>e</a:t>
            </a:r>
            <a:r>
              <a:rPr lang="fr-CA" sz="3900" b="1" dirty="0"/>
              <a:t> guerre, les </a:t>
            </a:r>
            <a:r>
              <a:rPr lang="fr-CA" sz="3900" b="1" dirty="0" err="1"/>
              <a:t>Brits</a:t>
            </a:r>
            <a:r>
              <a:rPr lang="fr-CA" sz="3900" b="1" dirty="0"/>
              <a:t> et Français se </a:t>
            </a:r>
            <a:r>
              <a:rPr lang="fr-CA" sz="3900" b="1" dirty="0" err="1"/>
              <a:t>débar-rassent</a:t>
            </a:r>
            <a:r>
              <a:rPr lang="fr-CA" sz="3900" b="1" dirty="0"/>
              <a:t> de leurs protectorats.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3200" b="1" dirty="0"/>
              <a:t>Irak (</a:t>
            </a:r>
            <a:r>
              <a:rPr lang="fr-CA" sz="3200" b="1" dirty="0" err="1"/>
              <a:t>brit</a:t>
            </a:r>
            <a:r>
              <a:rPr lang="fr-CA" sz="3200" b="1" dirty="0"/>
              <a:t>)—1932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3200" b="1" dirty="0"/>
              <a:t>Syrie (</a:t>
            </a:r>
            <a:r>
              <a:rPr lang="fr-CA" sz="3200" b="1" dirty="0" err="1"/>
              <a:t>fran</a:t>
            </a:r>
            <a:r>
              <a:rPr lang="fr-CA" sz="3200" b="1" dirty="0"/>
              <a:t>)—1943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3200" b="1" dirty="0"/>
              <a:t>Liban (</a:t>
            </a:r>
            <a:r>
              <a:rPr lang="fr-CA" sz="3200" b="1" dirty="0" err="1"/>
              <a:t>fran</a:t>
            </a:r>
            <a:r>
              <a:rPr lang="fr-CA" sz="3200" b="1" dirty="0"/>
              <a:t>)—1943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3200" b="1" dirty="0"/>
              <a:t>Jordanie (</a:t>
            </a:r>
            <a:r>
              <a:rPr lang="fr-CA" sz="3200" b="1" dirty="0" err="1"/>
              <a:t>brit</a:t>
            </a:r>
            <a:r>
              <a:rPr lang="fr-CA" sz="3200" b="1" dirty="0"/>
              <a:t>)—1946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8913"/>
          </a:xfrm>
        </p:spPr>
        <p:txBody>
          <a:bodyPr>
            <a:normAutofit/>
          </a:bodyPr>
          <a:lstStyle/>
          <a:p>
            <a:r>
              <a:rPr lang="fr-CA" sz="4800" b="1" dirty="0"/>
              <a:t>La 2</a:t>
            </a:r>
            <a:r>
              <a:rPr lang="fr-CA" sz="4800" b="1" baseline="30000" dirty="0"/>
              <a:t>e</a:t>
            </a:r>
            <a:r>
              <a:rPr lang="fr-CA" sz="4800" b="1" dirty="0"/>
              <a:t> Guerre mondiale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08" y="2104346"/>
            <a:ext cx="5632072" cy="3992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47" y="3260272"/>
            <a:ext cx="3227777" cy="2375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53" y="3341057"/>
            <a:ext cx="2579733" cy="1366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9747" y="2950423"/>
            <a:ext cx="1940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EMPIRE OTTOMAN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3184" y="2774760"/>
            <a:ext cx="131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latin typeface="Calibri" panose="020F0502020204030204" pitchFamily="34" charset="0"/>
                <a:cs typeface="Calibri" panose="020F0502020204030204" pitchFamily="34" charset="0"/>
              </a:rPr>
              <a:t>TURQUIE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38" y="3258200"/>
            <a:ext cx="2360486" cy="2377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92" y="3330100"/>
            <a:ext cx="1693694" cy="1377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47" y="4040704"/>
            <a:ext cx="1250207" cy="1606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97155" y="4279601"/>
            <a:ext cx="131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latin typeface="Calibri" panose="020F0502020204030204" pitchFamily="34" charset="0"/>
                <a:cs typeface="Calibri" panose="020F0502020204030204" pitchFamily="34" charset="0"/>
              </a:rPr>
              <a:t>IRAK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2446" y="3775721"/>
            <a:ext cx="131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latin typeface="Calibri" panose="020F0502020204030204" pitchFamily="34" charset="0"/>
                <a:cs typeface="Calibri" panose="020F0502020204030204" pitchFamily="34" charset="0"/>
              </a:rPr>
              <a:t>SYRIE</a:t>
            </a:r>
          </a:p>
        </p:txBody>
      </p:sp>
      <p:sp>
        <p:nvSpPr>
          <p:cNvPr id="15" name="TextBox 14"/>
          <p:cNvSpPr txBox="1"/>
          <p:nvPr/>
        </p:nvSpPr>
        <p:spPr>
          <a:xfrm rot="20709115">
            <a:off x="6766308" y="4594708"/>
            <a:ext cx="131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latin typeface="Calibri" panose="020F0502020204030204" pitchFamily="34" charset="0"/>
                <a:cs typeface="Calibri" panose="020F0502020204030204" pitchFamily="34" charset="0"/>
              </a:rPr>
              <a:t>JORDANIE</a:t>
            </a:r>
          </a:p>
        </p:txBody>
      </p:sp>
    </p:spTree>
    <p:extLst>
      <p:ext uri="{BB962C8B-B14F-4D97-AF65-F5344CB8AC3E}">
        <p14:creationId xmlns:p14="http://schemas.microsoft.com/office/powerpoint/2010/main" val="8653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812" y="2308357"/>
            <a:ext cx="6249879" cy="1366765"/>
          </a:xfrm>
        </p:spPr>
        <p:txBody>
          <a:bodyPr>
            <a:normAutofit/>
          </a:bodyPr>
          <a:lstStyle/>
          <a:p>
            <a:r>
              <a:rPr lang="fr-CA" sz="3600" b="1" dirty="0"/>
              <a:t>L’ONU divise la Palestine en 1948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27620" y="1846298"/>
            <a:ext cx="9536760" cy="5866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8913"/>
          </a:xfrm>
        </p:spPr>
        <p:txBody>
          <a:bodyPr>
            <a:normAutofit/>
          </a:bodyPr>
          <a:lstStyle/>
          <a:p>
            <a:r>
              <a:rPr lang="fr-CA" sz="4800" b="1" dirty="0"/>
              <a:t>La 2</a:t>
            </a:r>
            <a:r>
              <a:rPr lang="fr-CA" sz="4800" b="1" baseline="30000" dirty="0"/>
              <a:t>e</a:t>
            </a:r>
            <a:r>
              <a:rPr lang="fr-CA" sz="4800" b="1" dirty="0"/>
              <a:t> Guerre mondiale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8" y="133165"/>
            <a:ext cx="2142887" cy="67248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55" y="1992905"/>
            <a:ext cx="2350602" cy="41701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03618" y="2844957"/>
            <a:ext cx="5640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 </a:t>
            </a:r>
            <a:r>
              <a:rPr lang="fr-CA"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Israël</a:t>
            </a:r>
            <a:r>
              <a:rPr lang="fr-CA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pour les Juifs,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0051" y="3409200"/>
            <a:ext cx="5643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Palestine</a:t>
            </a:r>
            <a:r>
              <a:rPr lang="fr-CA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pour les musulmans arabes.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97027" y="4608847"/>
            <a:ext cx="6249879" cy="1051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 dirty="0"/>
              <a:t>Jérusalem est divisé en deux</a:t>
            </a:r>
            <a:r>
              <a:rPr lang="en-CA" sz="3600" b="1" dirty="0"/>
              <a:t>.</a:t>
            </a:r>
            <a:endParaRPr lang="fr-CA" sz="3600" b="1" dirty="0"/>
          </a:p>
        </p:txBody>
      </p:sp>
    </p:spTree>
    <p:extLst>
      <p:ext uri="{BB962C8B-B14F-4D97-AF65-F5344CB8AC3E}">
        <p14:creationId xmlns:p14="http://schemas.microsoft.com/office/powerpoint/2010/main" val="15124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117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Organic</vt:lpstr>
      <vt:lpstr>Ion Boardroom</vt:lpstr>
      <vt:lpstr>PowerPoint Presentation</vt:lpstr>
      <vt:lpstr>La 2e Guerre mondiale</vt:lpstr>
      <vt:lpstr>La 2e Guerre mondiale</vt:lpstr>
      <vt:lpstr>La 2e Guerre mondiale</vt:lpstr>
      <vt:lpstr>La 2e Guerre mondiale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2e Guerre mondiale</dc:title>
  <dc:creator>Martin Brisebois</dc:creator>
  <cp:lastModifiedBy>Windows User</cp:lastModifiedBy>
  <cp:revision>21</cp:revision>
  <dcterms:created xsi:type="dcterms:W3CDTF">2015-11-28T20:16:20Z</dcterms:created>
  <dcterms:modified xsi:type="dcterms:W3CDTF">2017-03-16T14:41:19Z</dcterms:modified>
</cp:coreProperties>
</file>