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sldIdLst>
    <p:sldId id="269" r:id="rId3"/>
    <p:sldId id="256" r:id="rId4"/>
    <p:sldId id="260" r:id="rId5"/>
    <p:sldId id="262" r:id="rId6"/>
    <p:sldId id="261" r:id="rId7"/>
    <p:sldId id="257" r:id="rId8"/>
    <p:sldId id="264" r:id="rId9"/>
    <p:sldId id="263" r:id="rId10"/>
    <p:sldId id="259" r:id="rId11"/>
    <p:sldId id="265" r:id="rId12"/>
    <p:sldId id="266" r:id="rId13"/>
    <p:sldId id="268" r:id="rId14"/>
    <p:sldId id="267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6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1:37:29.877" idx="1">
    <p:pos x="6087" y="390"/>
    <p:text>Parler de pourquoi le rouge est associé au communisme. Faire un rappel de la Révolution russe.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2T11:10:25.644" idx="5">
    <p:pos x="4599" y="2208"/>
    <p:text>On peut faire un parallèle avec le christianisme qui, suite à la mort de Jésus, était interdit dans l'Empire romain, en partie parce qu'il prônait un message d'égalité, ce qui inquiétait les autorités.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31T09:41:48.781" idx="1">
    <p:pos x="6915" y="947"/>
    <p:text>Le titre lit: "Le parti communiste presse les fermiers pour leur sueur et leur sang."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3T09:42:43.744" idx="4">
    <p:pos x="6440" y="1932"/>
    <p:text>Les États-Unis n'ont jamais perdu un combat important, mais ils étaient trop tannés de perdre des troupes, et il y avait trop d'opposition domestique (les hippies).</p:text>
    <p:extLst mod="1">
      <p:ext uri="{C676402C-5697-4E1C-873F-D02D1690AC5C}">
        <p15:threadingInfo xmlns:p15="http://schemas.microsoft.com/office/powerpoint/2012/main" xmlns="" timeZoneBias="300"/>
      </p:ext>
    </p:extLst>
  </p:cm>
  <p:cm authorId="1" dt="2017-03-26T14:55:11.951" idx="6">
    <p:pos x="3610" y="1533"/>
    <p:text>La Guerre du Vietnam, comme la Guerre de Corée, n'était pas vraiment des guerres "justes", comme l'était la Deuxième Guerre mondiale.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84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88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252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367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197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000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195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76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79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67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41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435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936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6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567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744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8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431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411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041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83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01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60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7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3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71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0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98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1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5878-0581-41B5-9BD2-39C9032E29FD}" type="datetimeFigureOut">
              <a:rPr lang="fr-CA" smtClean="0"/>
              <a:t>2017-03-31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605B-CE34-4B0F-ADAD-03E53DF570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888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m0Td-tsE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zV6-wJ3S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u4EFTwpr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S6a7jx8Pw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880" y="2304288"/>
            <a:ext cx="88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5.7</a:t>
            </a:r>
          </a:p>
          <a:p>
            <a:pPr algn="ctr"/>
            <a:r>
              <a:rPr lang="fr-FR" sz="4800" b="1" dirty="0"/>
              <a:t>La peur rouge</a:t>
            </a:r>
          </a:p>
        </p:txBody>
      </p:sp>
    </p:spTree>
    <p:extLst>
      <p:ext uri="{BB962C8B-B14F-4D97-AF65-F5344CB8AC3E}">
        <p14:creationId xmlns:p14="http://schemas.microsoft.com/office/powerpoint/2010/main" val="21969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192"/>
            <a:ext cx="4560046" cy="728480"/>
          </a:xfrm>
        </p:spPr>
        <p:txBody>
          <a:bodyPr/>
          <a:lstStyle/>
          <a:p>
            <a:r>
              <a:rPr lang="fr-CA" sz="4400" b="1" dirty="0"/>
              <a:t>La peur rouge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36" y="1664583"/>
            <a:ext cx="3311007" cy="4789242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2004" y="2721342"/>
            <a:ext cx="7348966" cy="128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De 1950-53, la Corée aussi subit une guerre civile.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2951" y="3211949"/>
            <a:ext cx="7018019" cy="157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					   Le nord communiste est supporté par la Chine, un peu par la Russie.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2951" y="4671941"/>
            <a:ext cx="6636258" cy="117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Le sud est appuyé par les É-U et ses alliés (ex: Canada).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732586" y="5561557"/>
            <a:ext cx="2028384" cy="1053797"/>
          </a:xfrm>
          <a:prstGeom prst="wedgeRectCallout">
            <a:avLst>
              <a:gd name="adj1" fmla="val 64867"/>
              <a:gd name="adj2" fmla="val 20833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>
                <a:solidFill>
                  <a:schemeClr val="bg1"/>
                </a:solidFill>
              </a:rPr>
              <a:t>Propagande sud-coréenne </a:t>
            </a:r>
            <a:r>
              <a:rPr lang="fr-CA" sz="2000" dirty="0" smtClean="0">
                <a:solidFill>
                  <a:schemeClr val="bg1"/>
                </a:solidFill>
              </a:rPr>
              <a:t>des </a:t>
            </a:r>
            <a:r>
              <a:rPr lang="fr-CA" sz="2000" dirty="0" err="1" smtClean="0">
                <a:solidFill>
                  <a:schemeClr val="bg1"/>
                </a:solidFill>
              </a:rPr>
              <a:t>ann</a:t>
            </a:r>
            <a:r>
              <a:rPr lang="en-CA" sz="2000" dirty="0" err="1" smtClean="0">
                <a:solidFill>
                  <a:schemeClr val="bg1"/>
                </a:solidFill>
              </a:rPr>
              <a:t>ées</a:t>
            </a:r>
            <a:r>
              <a:rPr lang="en-CA" sz="2000" dirty="0" smtClean="0">
                <a:solidFill>
                  <a:schemeClr val="bg1"/>
                </a:solidFill>
              </a:rPr>
              <a:t> 50</a:t>
            </a: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-13572"/>
            <a:ext cx="9250680" cy="6871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0" y="153922"/>
            <a:ext cx="6412077" cy="2186942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1/Hammer_and_sickle_transparent.svg/484px-Hammer_and_sickle_transparen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1" y="822960"/>
            <a:ext cx="481499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226446"/>
            <a:ext cx="2540000" cy="2063553"/>
          </a:xfrm>
          <a:prstGeom prst="rect">
            <a:avLst/>
          </a:prstGeom>
        </p:spPr>
      </p:pic>
      <p:pic>
        <p:nvPicPr>
          <p:cNvPr id="2052" name="Picture 4" descr="https://upload.wikimedia.org/wikipedia/commons/thumb/c/cb/Stars_of_China.svg/431px-Stars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0" y="1951082"/>
            <a:ext cx="562224" cy="4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0" y="1872878"/>
            <a:ext cx="365578" cy="352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440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1949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5440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8955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41227" y="4996543"/>
            <a:ext cx="3903073" cy="9470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192"/>
            <a:ext cx="4560046" cy="728480"/>
          </a:xfrm>
        </p:spPr>
        <p:txBody>
          <a:bodyPr/>
          <a:lstStyle/>
          <a:p>
            <a:r>
              <a:rPr lang="fr-CA" sz="4400" b="1" dirty="0"/>
              <a:t>La peur rouge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2004" y="2721342"/>
            <a:ext cx="7348966" cy="128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De 1955-75, la guerre civile éclate au Vietnam.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2951" y="3211949"/>
            <a:ext cx="7018019" cy="113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 La division nord-sud reste la même qu’en Corée . .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59" y="3538728"/>
            <a:ext cx="4049479" cy="310661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2950" y="4195772"/>
            <a:ext cx="6422348" cy="174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mais le Vietnam en sort unifié et communiste.</a:t>
            </a:r>
          </a:p>
        </p:txBody>
      </p:sp>
    </p:spTree>
    <p:extLst>
      <p:ext uri="{BB962C8B-B14F-4D97-AF65-F5344CB8AC3E}">
        <p14:creationId xmlns:p14="http://schemas.microsoft.com/office/powerpoint/2010/main" val="36892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8" dur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" fill="hold">
                                          <p:stCondLst>
                                            <p:cond delay="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" fill="hold">
                                          <p:stCondLst>
                                            <p:cond delay="2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-13572"/>
            <a:ext cx="9250680" cy="6871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0" y="153922"/>
            <a:ext cx="6412077" cy="2186942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1/Hammer_and_sickle_transparent.svg/484px-Hammer_and_sickle_transparen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1" y="822960"/>
            <a:ext cx="481499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226446"/>
            <a:ext cx="2540000" cy="2063553"/>
          </a:xfrm>
          <a:prstGeom prst="rect">
            <a:avLst/>
          </a:prstGeom>
        </p:spPr>
      </p:pic>
      <p:pic>
        <p:nvPicPr>
          <p:cNvPr id="2052" name="Picture 4" descr="https://upload.wikimedia.org/wikipedia/commons/thumb/c/cb/Stars_of_China.svg/431px-Stars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0" y="1951082"/>
            <a:ext cx="562224" cy="4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0" y="1872878"/>
            <a:ext cx="365578" cy="35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00" y="2952000"/>
            <a:ext cx="426213" cy="827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440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1953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5440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1975</a:t>
            </a:r>
            <a:endParaRPr lang="fr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38550" y="2057401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Garamond" pitchFamily="18" charset="0"/>
              </a:rPr>
              <a:t>The Red Scare:</a:t>
            </a:r>
          </a:p>
          <a:p>
            <a:pPr algn="ctr"/>
            <a:r>
              <a:rPr lang="en-CA" sz="3200" b="1" dirty="0">
                <a:latin typeface="Garamond" pitchFamily="18" charset="0"/>
              </a:rPr>
              <a:t>Communist Witch hunt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(3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https://www.youtube.com/watch?v=1Km0Td-tsE8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3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38550" y="2057401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Garamond" pitchFamily="18" charset="0"/>
              </a:rPr>
              <a:t>The Hollywood Blacklist</a:t>
            </a:r>
          </a:p>
          <a:p>
            <a:pPr algn="ctr"/>
            <a:r>
              <a:rPr lang="en-CA" sz="3200" b="1" dirty="0">
                <a:latin typeface="Garamond" pitchFamily="18" charset="0"/>
              </a:rPr>
              <a:t>1947-1960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(4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https://www.youtube.com/watch?v=nJzV6-wJ3SQ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6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2210" y="411340"/>
            <a:ext cx="5810417" cy="821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Suggestion de film</a:t>
            </a:r>
          </a:p>
        </p:txBody>
      </p:sp>
      <p:pic>
        <p:nvPicPr>
          <p:cNvPr id="3" name="Picture 2" descr="Image result for tru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91" y="1322909"/>
            <a:ext cx="3171053" cy="47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185" y="4105654"/>
            <a:ext cx="6434565" cy="1238653"/>
          </a:xfrm>
        </p:spPr>
        <p:txBody>
          <a:bodyPr/>
          <a:lstStyle/>
          <a:p>
            <a:r>
              <a:rPr lang="fr-CA" sz="6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La peur rouge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515" y="5344307"/>
            <a:ext cx="2758677" cy="599292"/>
          </a:xfrm>
        </p:spPr>
        <p:txBody>
          <a:bodyPr>
            <a:normAutofit/>
          </a:bodyPr>
          <a:lstStyle/>
          <a:p>
            <a:r>
              <a:rPr lang="fr-CA" sz="3200" b="1" dirty="0"/>
              <a:t>1947-1957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46" y="967746"/>
            <a:ext cx="1406581" cy="14096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http://pets-ssl.wuzy.net/pets/facebook/live/assets2/furniture/wall_drawing/41740_gothic_shadow1_pon_4f8a7e07ce71f343b710875371f7de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3" y="463876"/>
            <a:ext cx="4261105" cy="42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8933" y="-51585"/>
            <a:ext cx="5861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2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La Révolution russe</a:t>
            </a:r>
          </a:p>
        </p:txBody>
      </p:sp>
      <p:pic>
        <p:nvPicPr>
          <p:cNvPr id="2050" name="Picture 2" descr="https://upload.wikimedia.org/wikipedia/commons/6/62/S._V._Ivanov._Yuri's_Day._(190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6" y="842793"/>
            <a:ext cx="2344481" cy="16483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83" y="1373707"/>
            <a:ext cx="112471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1861</a:t>
            </a:r>
            <a:endParaRPr lang="fr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275" y="3216283"/>
            <a:ext cx="112471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1905</a:t>
            </a:r>
            <a:endParaRPr lang="fr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883" y="5009943"/>
            <a:ext cx="112471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1917</a:t>
            </a:r>
            <a:endParaRPr lang="fr-CA" b="1" dirty="0"/>
          </a:p>
        </p:txBody>
      </p:sp>
      <p:pic>
        <p:nvPicPr>
          <p:cNvPr id="2052" name="Picture 4" descr="Shestviye u Narvskikh vor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7" y="2654614"/>
            <a:ext cx="2344481" cy="16694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ssian Revolution of 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6" y="4487517"/>
            <a:ext cx="2344481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cspb.ru/image/2803995664/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07" y="2662330"/>
            <a:ext cx="2322449" cy="16718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5504" y="2646897"/>
            <a:ext cx="2772912" cy="16619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3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Pour plaire au peuple, le tsar Nicholas crée le Douma. Il est utilisé 3 fois entre 1906-17.</a:t>
            </a:r>
          </a:p>
          <a:p>
            <a:endParaRPr lang="fr-CA" sz="3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964" y="851380"/>
            <a:ext cx="2629917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13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Le servage est aboli en Russie par le tsar Alexandre II.</a:t>
            </a:r>
          </a:p>
          <a:p>
            <a:endParaRPr lang="fr-CA" sz="13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1" y="544671"/>
            <a:ext cx="2001183" cy="2035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95504" y="842793"/>
            <a:ext cx="2772913" cy="15850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13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Malgré ça, la société russe demeure très stratifiée.</a:t>
            </a:r>
          </a:p>
          <a:p>
            <a:endParaRPr lang="fr-CA" sz="13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4896" y="2646897"/>
            <a:ext cx="2607985" cy="16619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3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Le peuple et les ouvriers se révoltent, demandant du changement.</a:t>
            </a:r>
          </a:p>
          <a:p>
            <a:endParaRPr lang="fr-CA" sz="3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4896" y="4473191"/>
            <a:ext cx="2607984" cy="1600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1300" dirty="0">
              <a:latin typeface="Arial Narrow" panose="020B0606020202030204" pitchFamily="34" charset="0"/>
            </a:endParaRPr>
          </a:p>
          <a:p>
            <a:r>
              <a:rPr lang="fr-CA" sz="2400" dirty="0">
                <a:latin typeface="Arial Narrow" panose="020B0606020202030204" pitchFamily="34" charset="0"/>
              </a:rPr>
              <a:t>La révolution communiste prend de l’importance en 1917.</a:t>
            </a:r>
          </a:p>
          <a:p>
            <a:endParaRPr lang="fr-CA" sz="1300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https://upload.wikimedia.org/wikipedia/commons/7/70/Kustodiev_The_Bolshevi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06" y="4490099"/>
            <a:ext cx="2322449" cy="15666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85181" y="4486723"/>
            <a:ext cx="2772912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Arial Narrow" panose="020B0606020202030204" pitchFamily="34" charset="0"/>
              </a:rPr>
              <a:t>Les Bolcheviks gagnent la guerre civile contre les Mencheviks.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" y="160265"/>
            <a:ext cx="1579383" cy="314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267">
            <a:off x="213699" y="53421"/>
            <a:ext cx="747002" cy="7438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70" y="160265"/>
            <a:ext cx="1579383" cy="314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17" y="160265"/>
            <a:ext cx="1579383" cy="3149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24" y="160265"/>
            <a:ext cx="1579383" cy="3149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9" y="6345990"/>
            <a:ext cx="1579383" cy="3149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07" y="6345990"/>
            <a:ext cx="1579383" cy="3149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24" y="6342197"/>
            <a:ext cx="1579383" cy="3149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41" y="6345990"/>
            <a:ext cx="1579383" cy="3149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58" y="6352525"/>
            <a:ext cx="1579383" cy="3149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75" y="6352525"/>
            <a:ext cx="1579383" cy="3149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92" y="6345990"/>
            <a:ext cx="1579383" cy="314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7" y="6340169"/>
            <a:ext cx="1194816" cy="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4/Karl_Marx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" y="758596"/>
            <a:ext cx="3502025" cy="498723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b/b9/L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98" y="758596"/>
            <a:ext cx="3783420" cy="498723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9/9b/CroppedStalin1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59" y="758596"/>
            <a:ext cx="4089533" cy="498723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332" y="5933440"/>
            <a:ext cx="3502025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Karl Marx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7598" y="5933440"/>
            <a:ext cx="3783420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Vladimir Lénine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1258" y="5933439"/>
            <a:ext cx="4089533" cy="584775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Joseph Staline</a:t>
            </a:r>
          </a:p>
        </p:txBody>
      </p:sp>
    </p:spTree>
    <p:extLst>
      <p:ext uri="{BB962C8B-B14F-4D97-AF65-F5344CB8AC3E}">
        <p14:creationId xmlns:p14="http://schemas.microsoft.com/office/powerpoint/2010/main" val="27369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54400" y="2057401"/>
            <a:ext cx="54559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Garamond" pitchFamily="18" charset="0"/>
              </a:rPr>
              <a:t>John Green</a:t>
            </a:r>
          </a:p>
          <a:p>
            <a:pPr algn="ctr"/>
            <a:r>
              <a:rPr lang="en-CA" sz="2800" b="1" dirty="0">
                <a:latin typeface="Garamond" pitchFamily="18" charset="0"/>
              </a:rPr>
              <a:t>(Crash Course in World History)</a:t>
            </a:r>
          </a:p>
          <a:p>
            <a:pPr algn="ctr"/>
            <a:r>
              <a:rPr lang="en-CA" sz="3200" b="1" dirty="0">
                <a:latin typeface="Garamond" pitchFamily="18" charset="0"/>
              </a:rPr>
              <a:t>on Socialism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(7:37 – 13:15)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https://www.youtube.com/watch?v=B3u4EFTwprM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2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192"/>
            <a:ext cx="4560046" cy="728480"/>
          </a:xfrm>
        </p:spPr>
        <p:txBody>
          <a:bodyPr/>
          <a:lstStyle/>
          <a:p>
            <a:r>
              <a:rPr lang="fr-CA" sz="4400" b="1" dirty="0"/>
              <a:t>La peur rouge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4" y="2506200"/>
            <a:ext cx="7779495" cy="1196975"/>
          </a:xfrm>
        </p:spPr>
        <p:txBody>
          <a:bodyPr>
            <a:normAutofit/>
          </a:bodyPr>
          <a:lstStyle/>
          <a:p>
            <a:r>
              <a:rPr lang="fr-CA" sz="3200" dirty="0"/>
              <a:t>Le communisme est une idée révolutionnaire.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1918" y="1566672"/>
            <a:ext cx="3341074" cy="4815078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42951" y="3967200"/>
            <a:ext cx="7348966" cy="140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Ils entrent dans une psychose anti-communiste.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2951" y="2997065"/>
            <a:ext cx="7018019" cy="157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	Les personnes au pouvoir, surtout dans l’Occident, en ont peur.</a:t>
            </a:r>
          </a:p>
        </p:txBody>
      </p:sp>
    </p:spTree>
    <p:extLst>
      <p:ext uri="{BB962C8B-B14F-4D97-AF65-F5344CB8AC3E}">
        <p14:creationId xmlns:p14="http://schemas.microsoft.com/office/powerpoint/2010/main" val="37533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38550" y="2057401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Garamond" pitchFamily="18" charset="0"/>
              </a:rPr>
              <a:t>1961 American Propaganda Film Against Communism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(1:17 – 2:52)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https://www.youtube.com/watch?v=IKS6a7jx8Pw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3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192"/>
            <a:ext cx="4560046" cy="728480"/>
          </a:xfrm>
        </p:spPr>
        <p:txBody>
          <a:bodyPr/>
          <a:lstStyle/>
          <a:p>
            <a:r>
              <a:rPr lang="fr-CA" sz="4400" b="1" dirty="0"/>
              <a:t>La peur rouge</a:t>
            </a:r>
          </a:p>
        </p:txBody>
      </p:sp>
      <p:pic>
        <p:nvPicPr>
          <p:cNvPr id="1026" name="Picture 2" descr="Mao Zedong 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6" y="2391538"/>
            <a:ext cx="3191018" cy="4223816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715000" y="5568696"/>
            <a:ext cx="2279841" cy="1053797"/>
          </a:xfrm>
          <a:prstGeom prst="wedgeRectCallout">
            <a:avLst>
              <a:gd name="adj1" fmla="val 64867"/>
              <a:gd name="adj2" fmla="val 20833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>
                <a:solidFill>
                  <a:schemeClr val="bg1"/>
                </a:solidFill>
              </a:rPr>
              <a:t>Mao Zedong meurt en 1976 âgé de 82 ans.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2004" y="2721342"/>
            <a:ext cx="7348966" cy="178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En 1949, Mao Zedong, le chef révolutionnaire communiste, gagne la guerre civile en Chine.</a:t>
            </a:r>
          </a:p>
        </p:txBody>
      </p:sp>
    </p:spTree>
    <p:extLst>
      <p:ext uri="{BB962C8B-B14F-4D97-AF65-F5344CB8AC3E}">
        <p14:creationId xmlns:p14="http://schemas.microsoft.com/office/powerpoint/2010/main" val="25103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-13572"/>
            <a:ext cx="9250680" cy="6871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0" y="153922"/>
            <a:ext cx="6412077" cy="2186942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1/Hammer_and_sickle_transparent.svg/484px-Hammer_and_sickle_transparen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1" y="822960"/>
            <a:ext cx="481499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0" y="1226446"/>
            <a:ext cx="2540000" cy="2063553"/>
          </a:xfrm>
          <a:prstGeom prst="rect">
            <a:avLst/>
          </a:prstGeom>
        </p:spPr>
      </p:pic>
      <p:pic>
        <p:nvPicPr>
          <p:cNvPr id="2052" name="Picture 4" descr="https://upload.wikimedia.org/wikipedia/commons/thumb/c/cb/Stars_of_China.svg/431px-Stars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0" y="1951082"/>
            <a:ext cx="562224" cy="4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5440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1945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0001" y="174242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1949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4562" y="173526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1954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2721" y="173526"/>
            <a:ext cx="1188720" cy="561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1949</a:t>
            </a:r>
            <a:endParaRPr lang="fr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385</TotalTime>
  <Words>261</Words>
  <Application>Microsoft Office PowerPoint</Application>
  <PresentationFormat>Custom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Ion Boardroom</vt:lpstr>
      <vt:lpstr>Office Theme</vt:lpstr>
      <vt:lpstr>PowerPoint Presentation</vt:lpstr>
      <vt:lpstr>La peur rouge</vt:lpstr>
      <vt:lpstr>PowerPoint Presentation</vt:lpstr>
      <vt:lpstr>PowerPoint Presentation</vt:lpstr>
      <vt:lpstr>PowerPoint Presentation</vt:lpstr>
      <vt:lpstr>La peur rouge</vt:lpstr>
      <vt:lpstr>PowerPoint Presentation</vt:lpstr>
      <vt:lpstr>La peur rouge</vt:lpstr>
      <vt:lpstr>PowerPoint Presentation</vt:lpstr>
      <vt:lpstr>La peur rouge</vt:lpstr>
      <vt:lpstr>PowerPoint Presentation</vt:lpstr>
      <vt:lpstr>La peur rouge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Windows User</cp:lastModifiedBy>
  <cp:revision>58</cp:revision>
  <dcterms:created xsi:type="dcterms:W3CDTF">2015-12-20T18:35:37Z</dcterms:created>
  <dcterms:modified xsi:type="dcterms:W3CDTF">2017-03-31T13:43:47Z</dcterms:modified>
</cp:coreProperties>
</file>