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sldIdLst>
    <p:sldId id="260" r:id="rId3"/>
    <p:sldId id="259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2" clrIdx="0">
    <p:extLst>
      <p:ext uri="{19B8F6BF-5375-455C-9EA6-DF929625EA0E}">
        <p15:presenceInfo xmlns:p15="http://schemas.microsoft.com/office/powerpoint/2012/main" xmlns="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31T18:48:53.384" idx="2">
    <p:pos x="5836" y="1172"/>
    <p:text>Les talibans combattent le régime soviétique.</p:text>
    <p:extLst mod="1">
      <p:ext uri="{C676402C-5697-4E1C-873F-D02D1690AC5C}">
        <p15:threadingInfo xmlns:p15="http://schemas.microsoft.com/office/powerpoint/2012/main" xmlns="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03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4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79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68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719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13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6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88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85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167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92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5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949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584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509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92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640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764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61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5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70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62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84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3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26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0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1B16D6B-F291-4D70-B5FD-5B889A1317B0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3ED13D9-2289-4EB8-A42F-ED2B85B6F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4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2304288"/>
            <a:ext cx="944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</a:t>
            </a:r>
            <a:r>
              <a:rPr lang="fr-FR" sz="4800" dirty="0" smtClean="0"/>
              <a:t>5.9</a:t>
            </a:r>
            <a:endParaRPr lang="fr-FR" sz="4800" dirty="0"/>
          </a:p>
          <a:p>
            <a:pPr algn="ctr"/>
            <a:r>
              <a:rPr lang="fr-FR" sz="4800" b="1" dirty="0"/>
              <a:t>Le panislamisme: Les djihadistes en Afghanistan</a:t>
            </a:r>
          </a:p>
          <a:p>
            <a:pPr algn="ctr"/>
            <a:r>
              <a:rPr lang="fr-FR" sz="4800" b="1" dirty="0"/>
              <a:t>1979-1989</a:t>
            </a:r>
          </a:p>
        </p:txBody>
      </p:sp>
    </p:spTree>
    <p:extLst>
      <p:ext uri="{BB962C8B-B14F-4D97-AF65-F5344CB8AC3E}">
        <p14:creationId xmlns:p14="http://schemas.microsoft.com/office/powerpoint/2010/main" val="27195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28675"/>
            <a:ext cx="3814572" cy="1133476"/>
          </a:xfrm>
        </p:spPr>
        <p:txBody>
          <a:bodyPr/>
          <a:lstStyle/>
          <a:p>
            <a:r>
              <a:rPr lang="fr-FR" dirty="0"/>
              <a:t>Le panislamisme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34" y="2300800"/>
            <a:ext cx="5431536" cy="9810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200" dirty="0"/>
              <a:t>En 1979 l’Union soviétique envahit l’Afghanistan.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0206" y="3204360"/>
            <a:ext cx="3439458" cy="18248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Elle impose un </a:t>
            </a:r>
            <a:r>
              <a:rPr lang="fr-FR" sz="3200" dirty="0" err="1"/>
              <a:t>gouv</a:t>
            </a:r>
            <a:r>
              <a:rPr lang="fr-FR" sz="3200" dirty="0"/>
              <a:t>. communiste.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4655" cy="204801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34720" y="568833"/>
            <a:ext cx="4470400" cy="10940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200" cap="all" dirty="0">
                <a:solidFill>
                  <a:schemeClr val="tx1"/>
                </a:solidFill>
                <a:latin typeface="+mj-lt"/>
              </a:rPr>
              <a:t>  Le panislamisme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55" y="-1"/>
            <a:ext cx="5016702" cy="20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20" y="2298207"/>
            <a:ext cx="6390005" cy="1539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200" dirty="0"/>
              <a:t>Plusieurs djihadistes (</a:t>
            </a:r>
            <a:r>
              <a:rPr lang="fr-FR" sz="3200" i="1" dirty="0"/>
              <a:t>moudjahidines</a:t>
            </a:r>
            <a:r>
              <a:rPr lang="fr-FR" sz="3200" dirty="0" smtClean="0"/>
              <a:t>) originaires d’autres </a:t>
            </a:r>
            <a:r>
              <a:rPr lang="fr-FR" sz="3200" dirty="0"/>
              <a:t>pays </a:t>
            </a:r>
            <a:r>
              <a:rPr lang="fr-FR" sz="3200" dirty="0" smtClean="0"/>
              <a:t>musulmans </a:t>
            </a:r>
            <a:r>
              <a:rPr lang="fr-FR" sz="3200" dirty="0"/>
              <a:t>viennent à la rescousse.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2414" y="3171600"/>
            <a:ext cx="5458969" cy="10585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				  Les É-U </a:t>
            </a:r>
            <a:r>
              <a:rPr lang="fr-FR" sz="3200" dirty="0" smtClean="0"/>
              <a:t>les financent.</a:t>
            </a:r>
            <a:endParaRPr lang="fr-FR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4655" cy="2048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55" y="-1"/>
            <a:ext cx="5016702" cy="20480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34720" y="568833"/>
            <a:ext cx="4470400" cy="10940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200" cap="all" dirty="0">
                <a:solidFill>
                  <a:schemeClr val="tx1"/>
                </a:solidFill>
                <a:latin typeface="+mj-lt"/>
              </a:rPr>
              <a:t>  Le panislamisme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93">
            <a:off x="7246485" y="3108960"/>
            <a:ext cx="4502598" cy="3386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ctangular Callout 12"/>
          <p:cNvSpPr/>
          <p:nvPr/>
        </p:nvSpPr>
        <p:spPr>
          <a:xfrm>
            <a:off x="4557395" y="5298441"/>
            <a:ext cx="2010664" cy="1239520"/>
          </a:xfrm>
          <a:prstGeom prst="wedgeRectCallout">
            <a:avLst>
              <a:gd name="adj1" fmla="val 69014"/>
              <a:gd name="adj2" fmla="val 220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Soviétiques capturent des </a:t>
            </a:r>
            <a:r>
              <a:rPr lang="fr-FR" i="1" dirty="0">
                <a:solidFill>
                  <a:schemeClr val="tx1"/>
                </a:solidFill>
              </a:rPr>
              <a:t>moudjahidines</a:t>
            </a:r>
            <a:r>
              <a:rPr lang="fr-FR" dirty="0">
                <a:solidFill>
                  <a:schemeClr val="tx1"/>
                </a:solidFill>
              </a:rPr>
              <a:t>, 1985</a:t>
            </a:r>
          </a:p>
        </p:txBody>
      </p:sp>
    </p:spTree>
    <p:extLst>
      <p:ext uri="{BB962C8B-B14F-4D97-AF65-F5344CB8AC3E}">
        <p14:creationId xmlns:p14="http://schemas.microsoft.com/office/powerpoint/2010/main" val="1136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6579" y="2458720"/>
            <a:ext cx="4238030" cy="17200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3200" dirty="0"/>
              <a:t>Osama bin Laden et Al-Qaeda </a:t>
            </a:r>
            <a:r>
              <a:rPr lang="fr-FR" sz="3200" dirty="0" smtClean="0"/>
              <a:t>est </a:t>
            </a:r>
            <a:r>
              <a:rPr lang="fr-FR" sz="3200" dirty="0"/>
              <a:t>un </a:t>
            </a:r>
            <a:r>
              <a:rPr lang="fr-FR" sz="3200" dirty="0" smtClean="0"/>
              <a:t>de ces djihadistes.</a:t>
            </a:r>
            <a:endParaRPr lang="fr-FR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2376" y="3384000"/>
            <a:ext cx="3835804" cy="128077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	  </a:t>
            </a:r>
            <a:r>
              <a:rPr lang="fr-FR" sz="3200" dirty="0" smtClean="0"/>
              <a:t>	 Il </a:t>
            </a:r>
            <a:r>
              <a:rPr lang="fr-FR" sz="3200" dirty="0"/>
              <a:t>est le fils d’un contracteur saoudien milliardaire.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4655" cy="2048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55" y="-1"/>
            <a:ext cx="5016702" cy="20480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34720" y="568833"/>
            <a:ext cx="4470400" cy="10940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200" cap="all" dirty="0">
                <a:solidFill>
                  <a:schemeClr val="tx1"/>
                </a:solidFill>
                <a:latin typeface="+mj-lt"/>
              </a:rPr>
              <a:t>  Le panislamisme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61">
            <a:off x="7680945" y="2303877"/>
            <a:ext cx="4252792" cy="2937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://www.newjerusalemtours.com/public/Jerusalem/holy-city-gallery/3-Al-Aqsa-Mosq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189">
            <a:off x="8999783" y="736866"/>
            <a:ext cx="2775960" cy="1851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Rectangular Callout 7"/>
          <p:cNvSpPr/>
          <p:nvPr/>
        </p:nvSpPr>
        <p:spPr>
          <a:xfrm>
            <a:off x="7973566" y="5551369"/>
            <a:ext cx="4023399" cy="1094420"/>
          </a:xfrm>
          <a:prstGeom prst="wedgeRectCallout">
            <a:avLst>
              <a:gd name="adj1" fmla="val 20224"/>
              <a:gd name="adj2" fmla="val -665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Mohammed bin Laden a le monopole sur la rénovation de la mosquée al-</a:t>
            </a:r>
            <a:r>
              <a:rPr lang="fr-FR" dirty="0" err="1">
                <a:solidFill>
                  <a:schemeClr val="tx1"/>
                </a:solidFill>
              </a:rPr>
              <a:t>Aqsa</a:t>
            </a:r>
            <a:r>
              <a:rPr lang="fr-FR" dirty="0">
                <a:solidFill>
                  <a:schemeClr val="tx1"/>
                </a:solidFill>
              </a:rPr>
              <a:t>, partie du Dôme du Rocher à Jérusalem.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80" y="667513"/>
            <a:ext cx="3695245" cy="6190487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1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02" y="2446266"/>
            <a:ext cx="4757546" cy="619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200" dirty="0"/>
              <a:t>En 1989 l’URSS s’écroule;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8655" y="2977802"/>
            <a:ext cx="5595747" cy="69170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les Russes sortent d’Afghanistan.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8655" y="3549600"/>
            <a:ext cx="5786247" cy="11820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Les </a:t>
            </a:r>
            <a:r>
              <a:rPr lang="fr-FR" sz="3200" u="sng" dirty="0"/>
              <a:t>Talibans</a:t>
            </a:r>
            <a:r>
              <a:rPr lang="fr-FR" sz="3200" dirty="0"/>
              <a:t> prennent contrôle en 1995.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49199" y="3992400"/>
            <a:ext cx="5256531" cy="8038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/>
              <a:t>	  Ils hébergent </a:t>
            </a:r>
            <a:r>
              <a:rPr lang="fr-FR" sz="3200" u="sng" dirty="0"/>
              <a:t>Al-Qaeda</a:t>
            </a:r>
            <a:r>
              <a:rPr lang="fr-FR" sz="32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4655" cy="2048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55" y="-1"/>
            <a:ext cx="5016702" cy="204801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4720" y="568833"/>
            <a:ext cx="4470400" cy="10940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200" cap="all" dirty="0">
                <a:solidFill>
                  <a:schemeClr val="tx1"/>
                </a:solidFill>
                <a:latin typeface="+mj-lt"/>
              </a:rPr>
              <a:t>  Le panislamisme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087">
            <a:off x="6956737" y="3252667"/>
            <a:ext cx="4854420" cy="3087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ctangular Callout 12"/>
          <p:cNvSpPr/>
          <p:nvPr/>
        </p:nvSpPr>
        <p:spPr>
          <a:xfrm>
            <a:off x="8540496" y="2218339"/>
            <a:ext cx="3098292" cy="723900"/>
          </a:xfrm>
          <a:prstGeom prst="wedgeRectCallout">
            <a:avLst>
              <a:gd name="adj1" fmla="val 19548"/>
              <a:gd name="adj2" fmla="val 694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forces soviétiques se retirent d’Afghanistan, 1989</a:t>
            </a:r>
          </a:p>
        </p:txBody>
      </p:sp>
    </p:spTree>
    <p:extLst>
      <p:ext uri="{BB962C8B-B14F-4D97-AF65-F5344CB8AC3E}">
        <p14:creationId xmlns:p14="http://schemas.microsoft.com/office/powerpoint/2010/main" val="29877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194</TotalTime>
  <Words>117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Integral</vt:lpstr>
      <vt:lpstr>Ion Boardroom</vt:lpstr>
      <vt:lpstr>PowerPoint Presentation</vt:lpstr>
      <vt:lpstr>Le panislamisme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panislamisme</dc:title>
  <dc:creator>Martin Brisebois</dc:creator>
  <cp:lastModifiedBy>Windows User</cp:lastModifiedBy>
  <cp:revision>33</cp:revision>
  <dcterms:created xsi:type="dcterms:W3CDTF">2015-12-23T14:53:27Z</dcterms:created>
  <dcterms:modified xsi:type="dcterms:W3CDTF">2017-04-13T11:33:52Z</dcterms:modified>
</cp:coreProperties>
</file>