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7" r:id="rId3"/>
    <p:sldId id="258" r:id="rId4"/>
    <p:sldId id="261" r:id="rId5"/>
    <p:sldId id="262" r:id="rId6"/>
    <p:sldId id="259" r:id="rId7"/>
    <p:sldId id="26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82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406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13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49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160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205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891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08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7084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401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268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0679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559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783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2653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0109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8696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6305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8939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5131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622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27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65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3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434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02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4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2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2014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A331-C2FB-4D2E-A84C-84F47025E4B8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70C2-3008-40D0-965D-13EB3332DAF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65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12192000" cy="6869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9167" y="662786"/>
            <a:ext cx="10622997" cy="55968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93" y="845683"/>
            <a:ext cx="6216693" cy="1007665"/>
          </a:xfrm>
        </p:spPr>
        <p:txBody>
          <a:bodyPr>
            <a:normAutofit/>
          </a:bodyPr>
          <a:lstStyle/>
          <a:p>
            <a:r>
              <a:rPr lang="fr-CA" sz="4400" b="1" dirty="0">
                <a:solidFill>
                  <a:schemeClr val="bg2"/>
                </a:solidFill>
              </a:rPr>
              <a:t>La guerre de 1812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793" y="2036245"/>
            <a:ext cx="7045176" cy="1374669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fr-CA" sz="3200" dirty="0"/>
              <a:t>Les Américains tentent d’envahir le Canada pour une 2</a:t>
            </a:r>
            <a:r>
              <a:rPr lang="fr-CA" sz="3200" baseline="30000" dirty="0"/>
              <a:t>e</a:t>
            </a:r>
            <a:r>
              <a:rPr lang="fr-CA" sz="3200" dirty="0"/>
              <a:t> fois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99376" y="2563200"/>
            <a:ext cx="6791593" cy="177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fr-CA" sz="3200" dirty="0"/>
              <a:t>											    (la 1</a:t>
            </a:r>
            <a:r>
              <a:rPr lang="fr-CA" sz="3200" baseline="30000" dirty="0"/>
              <a:t>e</a:t>
            </a:r>
            <a:r>
              <a:rPr lang="fr-CA" sz="3200" dirty="0"/>
              <a:t> étant en 1775 au début de la Rév. américaine).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76" y="312180"/>
            <a:ext cx="2719729" cy="59474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47092" y="5093201"/>
            <a:ext cx="6216693" cy="10076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4400" b="1" dirty="0">
                <a:ln w="3175" cmpd="sng"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La guerre de 1812</a:t>
            </a:r>
          </a:p>
        </p:txBody>
      </p:sp>
    </p:spTree>
    <p:extLst>
      <p:ext uri="{BB962C8B-B14F-4D97-AF65-F5344CB8AC3E}">
        <p14:creationId xmlns:p14="http://schemas.microsoft.com/office/powerpoint/2010/main" val="30409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0807 -0.6199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30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5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12192000" cy="6869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9167" y="662786"/>
            <a:ext cx="10622997" cy="55968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93" y="845683"/>
            <a:ext cx="6216693" cy="1007665"/>
          </a:xfrm>
        </p:spPr>
        <p:txBody>
          <a:bodyPr>
            <a:normAutofit/>
          </a:bodyPr>
          <a:lstStyle/>
          <a:p>
            <a:r>
              <a:rPr lang="fr-CA" sz="4400" b="1" dirty="0">
                <a:solidFill>
                  <a:schemeClr val="bg2"/>
                </a:solidFill>
              </a:rPr>
              <a:t>La guerre de 1812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745" y="1853348"/>
            <a:ext cx="6435200" cy="1791978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fr-CA" sz="3200" dirty="0"/>
              <a:t>L’évêque canadien encourage les Canadiens à demeurer fidèles à la G-B.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3" y="845683"/>
            <a:ext cx="3419982" cy="53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33" y="245478"/>
            <a:ext cx="6987652" cy="6295354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267666" y="866279"/>
            <a:ext cx="4931229" cy="5818414"/>
          </a:xfrm>
          <a:prstGeom prst="triangle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2579914" y="1251857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2272353" y="1966693"/>
            <a:ext cx="92185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833563" y="2998724"/>
            <a:ext cx="1799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06" y="138549"/>
            <a:ext cx="769305" cy="100357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1" y="1147258"/>
            <a:ext cx="628197" cy="83412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59" y="2041164"/>
            <a:ext cx="611106" cy="83068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22" y="3892631"/>
            <a:ext cx="628197" cy="8729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19004" y="433508"/>
            <a:ext cx="104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Le pape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1898" y="1341976"/>
            <a:ext cx="152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cardinaux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036" y="2209843"/>
            <a:ext cx="152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Les évêques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954" y="3808667"/>
            <a:ext cx="134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Les prêtres et moines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52" y="4168000"/>
            <a:ext cx="487467" cy="6359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99" y="4470355"/>
            <a:ext cx="327506" cy="4348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25" y="4485957"/>
            <a:ext cx="327506" cy="4348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58" y="4604149"/>
            <a:ext cx="327506" cy="4348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37" y="3896341"/>
            <a:ext cx="346488" cy="470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79" y="4314786"/>
            <a:ext cx="346488" cy="470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49" y="1643118"/>
            <a:ext cx="346488" cy="470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49" y="3031980"/>
            <a:ext cx="346488" cy="470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61" y="3550132"/>
            <a:ext cx="346488" cy="470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11" y="2445649"/>
            <a:ext cx="346488" cy="470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12" y="2998724"/>
            <a:ext cx="346488" cy="470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53" y="4331302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38" y="3967359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35" y="4718989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79" y="2828469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47" y="3551345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11" y="3285266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03" y="4021116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72" y="2828621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53" y="3768978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19" y="3804981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48" y="2096825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08" y="2944756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81" y="1756315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33" y="2252036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29" y="2916633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25" y="3395077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99" y="2989055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261" y="3459205"/>
            <a:ext cx="245040" cy="340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457">
            <a:off x="303727" y="151264"/>
            <a:ext cx="767909" cy="76471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-4868" y="0"/>
            <a:ext cx="15844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Rectangle 59"/>
          <p:cNvSpPr/>
          <p:nvPr/>
        </p:nvSpPr>
        <p:spPr>
          <a:xfrm>
            <a:off x="12076540" y="0"/>
            <a:ext cx="10884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05" y="3595712"/>
            <a:ext cx="346488" cy="470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172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12192000" cy="6869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9167" y="662786"/>
            <a:ext cx="10622997" cy="55968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93" y="845683"/>
            <a:ext cx="6216693" cy="1007665"/>
          </a:xfrm>
        </p:spPr>
        <p:txBody>
          <a:bodyPr>
            <a:normAutofit/>
          </a:bodyPr>
          <a:lstStyle/>
          <a:p>
            <a:r>
              <a:rPr lang="fr-CA" sz="4400" b="1" dirty="0">
                <a:solidFill>
                  <a:schemeClr val="bg2"/>
                </a:solidFill>
              </a:rPr>
              <a:t>La guerre de 1812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745" y="1853348"/>
            <a:ext cx="6435200" cy="1791978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fr-CA" sz="3200" dirty="0"/>
              <a:t>L’évêque canadien encourage les Canadiens à demeurer fidèle à la G-B.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6925" y="3430941"/>
            <a:ext cx="6091349" cy="118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fr-CA" sz="3200" dirty="0"/>
              <a:t>tout comme durant la </a:t>
            </a:r>
            <a:r>
              <a:rPr lang="fr-CA" sz="3200" dirty="0" err="1"/>
              <a:t>Rév</a:t>
            </a:r>
            <a:r>
              <a:rPr lang="fr-CA" sz="3200" dirty="0"/>
              <a:t>. américaine.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3" y="845683"/>
            <a:ext cx="3419982" cy="53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38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12192000" cy="6869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9167" y="662786"/>
            <a:ext cx="10622997" cy="55968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93" y="845683"/>
            <a:ext cx="6216693" cy="1007665"/>
          </a:xfrm>
        </p:spPr>
        <p:txBody>
          <a:bodyPr>
            <a:normAutofit/>
          </a:bodyPr>
          <a:lstStyle/>
          <a:p>
            <a:r>
              <a:rPr lang="fr-CA" sz="4400" b="1" dirty="0">
                <a:solidFill>
                  <a:schemeClr val="bg2"/>
                </a:solidFill>
              </a:rPr>
              <a:t>La guerre de 1812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793" y="1853348"/>
            <a:ext cx="6480152" cy="1791978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fr-CA" sz="3200" dirty="0"/>
              <a:t>Les Amérindiens, en grande partie, appuient aussi les </a:t>
            </a:r>
            <a:r>
              <a:rPr lang="fr-CA" sz="3200" dirty="0" err="1"/>
              <a:t>Brits</a:t>
            </a:r>
            <a:r>
              <a:rPr lang="fr-CA" sz="32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91892" y="3185398"/>
            <a:ext cx="6124800" cy="63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fr-CA" sz="3200" dirty="0"/>
              <a:t>(ex: le chef Tecumseh).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59495" y="3684814"/>
            <a:ext cx="6368123" cy="1681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fr-CA" sz="3200" dirty="0"/>
              <a:t>Selon eux, les Américains prennent beaucoup trop d’expansion.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92" y="1595598"/>
            <a:ext cx="3243620" cy="43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8" y="0"/>
            <a:ext cx="103355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6958" y="6038722"/>
            <a:ext cx="905808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CA" sz="600" dirty="0"/>
          </a:p>
          <a:p>
            <a:pPr algn="ctr"/>
            <a:r>
              <a:rPr lang="fr-CA" sz="2000" dirty="0"/>
              <a:t>La mort du général Brock. Visible sont des milices canadiennes et des Autochtones.</a:t>
            </a:r>
          </a:p>
          <a:p>
            <a:endParaRPr lang="fr-CA" sz="600" dirty="0"/>
          </a:p>
        </p:txBody>
      </p:sp>
    </p:spTree>
    <p:extLst>
      <p:ext uri="{BB962C8B-B14F-4D97-AF65-F5344CB8AC3E}">
        <p14:creationId xmlns:p14="http://schemas.microsoft.com/office/powerpoint/2010/main" val="114064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---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6798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mêmes pages que dernière fois: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			p.228 sauf #4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	     		p.232-233 #1, 2a et d,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2557035" y="4222614"/>
            <a:ext cx="9030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monseigneur (nm), tentative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</TotalTime>
  <Words>136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Berlin Sans FB Demi</vt:lpstr>
      <vt:lpstr>Calibri</vt:lpstr>
      <vt:lpstr>Calibri Light</vt:lpstr>
      <vt:lpstr>Century Gothic</vt:lpstr>
      <vt:lpstr>Wingdings 3</vt:lpstr>
      <vt:lpstr>Slice</vt:lpstr>
      <vt:lpstr>Office Theme</vt:lpstr>
      <vt:lpstr>La guerre de 1812</vt:lpstr>
      <vt:lpstr>La guerre de 1812</vt:lpstr>
      <vt:lpstr>PowerPoint Presentation</vt:lpstr>
      <vt:lpstr>La guerre de 1812</vt:lpstr>
      <vt:lpstr>La guerre de 1812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guerre de 1812</dc:title>
  <dc:creator>Martin Brisebois</dc:creator>
  <cp:lastModifiedBy>Martin Brisebois</cp:lastModifiedBy>
  <cp:revision>20</cp:revision>
  <dcterms:created xsi:type="dcterms:W3CDTF">2017-04-15T19:57:37Z</dcterms:created>
  <dcterms:modified xsi:type="dcterms:W3CDTF">2018-04-27T14:51:28Z</dcterms:modified>
</cp:coreProperties>
</file>