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6" r:id="rId4"/>
    <p:sldId id="258" r:id="rId5"/>
    <p:sldId id="259" r:id="rId6"/>
    <p:sldId id="257" r:id="rId7"/>
    <p:sldId id="260" r:id="rId8"/>
    <p:sldId id="262" r:id="rId9"/>
    <p:sldId id="269" r:id="rId10"/>
    <p:sldId id="268" r:id="rId11"/>
    <p:sldId id="263" r:id="rId12"/>
    <p:sldId id="273" r:id="rId13"/>
    <p:sldId id="274" r:id="rId14"/>
    <p:sldId id="270" r:id="rId15"/>
    <p:sldId id="271" r:id="rId16"/>
    <p:sldId id="265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20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7252F-D29A-4ECD-9EF5-9EF8AE48E646}" type="datetimeFigureOut">
              <a:rPr lang="fr-CA" smtClean="0"/>
              <a:t>2017-10-03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FC149-426D-4AF0-B9F6-28FFE1EBBB5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835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C149-426D-4AF0-B9F6-28FFE1EBBB5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357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852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421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6726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471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793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463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7000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013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6411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347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8803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EF54-801A-48EE-8C23-C8875DFB8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F2CBC-16FF-45EC-A7C4-F67AD190E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6167-A6DE-452E-A850-4F59C1F7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BFCC2-4DB7-4DFE-A446-910E5EAC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4ACE0-0454-4F8A-8415-1063B569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580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A67B-CEC1-44C0-97F0-31E79192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60365-6BD0-4B40-A0D8-68B9764CC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2B080-D524-46DB-A5F7-41182C32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29A2F-9BAE-461A-A048-FF100076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3D84-4020-4B45-AF48-E0D21AAB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2911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DEF2-B93E-4449-80A6-7952B119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6EB16-800B-45D6-8870-A8D9E3DA0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CD09-22F8-4781-8AC2-0693A463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922CD-F12E-4ED2-8CD0-5F269FE5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56381-2D4D-4AC0-89CE-07812BC2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3997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BAC-B569-4D32-B6AA-D5D75697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4347-8C3E-42C4-A282-9B6DB11BF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2BCDA-3320-40DD-9960-D9B2583FE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9BDB0-1A71-43F8-8D98-3C032CD9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8CB2C-FB7F-4F36-8748-F342413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65A85-4E20-40CB-8FD5-F391F427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0192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9140-6E41-4EAA-951D-9CBFA534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4C7A4-AA1E-4387-AF91-0A18FD7B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0AC01-8390-40BD-8249-71D6DC8A0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E52B8-739C-4F61-A2FD-AD3156CD4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FF3BC-4017-4A80-A0AA-9A1DD702B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6615F-8327-42EA-95A6-5D1A0EBD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81A26-A9B1-48ED-BFBD-DA82AEDC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8DB61-8F7B-4E12-9C68-C5D510CC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92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1D41-F4FC-4CF1-9709-6A09A49D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5FE1A-69E0-4821-94FF-510D24C1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84772-9A23-43DA-9D2B-9FB33687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44F94-CDD7-45E3-8515-E9C75071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0514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1F2D9-2CD9-4101-A1BF-26689885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90992-4BFB-4168-A427-28BDB543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9F91F-B144-4BD7-A834-FF284FF0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561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35EC-3A1C-4420-A954-83254F14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6D80-330C-41B0-A847-54918166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D8806-C28A-4832-A9EE-0737C969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60B83-285F-4F83-BDEC-0E87C868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264F-265A-49D2-8798-726A14C0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8FB87-0A68-4EC6-87CA-7327C95D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2248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DC58-12F7-4E23-9532-21EB4814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5C493-CCEE-4897-9820-4BFD45E13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961A0-5881-4235-B934-7FB313D5E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276AD-AF77-4062-B8A0-CCEFFB44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FF1E3-9A51-40B7-8714-1C9E4353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CFF98-5E52-4179-89CD-5CD36D37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8530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D7C8-B267-4793-9C43-7B17DF63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9025A-FBF2-44AF-BBCE-B91502839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E2065-545F-457B-B206-63FF92B4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B8224-A8EC-4F92-8300-6DD14A37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710F1-0A72-4794-88D3-78DC02AE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840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96E7EB-DC60-46E6-82C1-34E316EE6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10FEA-D9C2-4011-AC05-F240B6412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FF53-87BD-4A04-A55F-E3411B7E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7CD5B-38F5-4E43-86C2-00576029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47B42-259C-4F0B-9563-A8BB84A8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153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47E84-AA58-43C2-97DA-DB3E1785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BE16-EB53-4B07-9BE9-103B0CEE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01B0-567D-4040-A2E7-76869284E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8E066-33C8-47F3-8EA3-D6CBEB48CE8E}" type="datetimeFigureOut">
              <a:rPr lang="fr-CA" smtClean="0"/>
              <a:pPr/>
              <a:t>2017-10-03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FE4D-5DB9-48E0-8440-153ACE50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F1B34-F8F8-4C0A-A83D-136BBD868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6264-7BF8-4076-9F3B-F2887324C71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69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://www.google.ca/url?sa=i&amp;rct=j&amp;q=seagul+animation&amp;source=images&amp;cd=&amp;cad=rja&amp;docid=e4-rGjcH1KkyOM&amp;tbnid=t7DqT2vwT194UM:&amp;ved=&amp;url=http://caccioppoli.com/Animated%20gifs%20aquarium%20fish%20bowl%20sea%20seagull%20sea%20birds%20sailing%20shark%20palm%20tree%20dolphins%20pelicans%20fish%20frog%20mermaid%20penguin%20octopus%20starfish%20whale%20seal.html&amp;ei=c2BsUebsHIrK0wGC8oDIAQ&amp;bvm=bv.45175338,d.dmQ&amp;psig=AFQjCNEC0qMXJ_Z7aJ_eoz0XhugDnD1QJA&amp;ust=1366143476078896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yfP0AkQbw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b="1" dirty="0"/>
              <a:t>le nouveau monde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dirty="0"/>
              <a:t>exploration et colonisation: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0200" y="2590800"/>
            <a:ext cx="5231745" cy="4419048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hMNERIREhQTExQWGRYYFhcWGRceHhwYFRwaGBYcFRYjHScqIyUvJRQYHzAsJCcpLCwsHCAyOTEqNSgtNSkBCQoKDQsNFw4PGC8kHyQ1LSwpLDUpLSopMCwpNSw0LCw2NDUsLywyMDQ1KSwtNDEvNCw0NSw1KSwsLSw0KjUsLP/AABEIADIAaAMBIgACEQEDEQH/xAAaAAEAAwEBAQAAAAAAAAAAAAAABAUGBwMC/8QAMRAAAQMDAgQEBQMFAAAAAAAAAQACAwQRIQUxBhJBUSJhcaEHEzKBkRRi0SNSorHx/8QAGAEBAQEBAQAAAAAAAAAAAAAAAAEDAgT/xAAhEQEAAwABAgcAAAAAAAAAAAAAAQIREiExAxMyQUNRgf/aAAwDAQACEQMRAD8A7iiIgIiICIiAviWUMF3EAJNKGNLnGwGSVhdZ1p1Q7s0bD+V3WvJEzV/iOyleWmJ9v7jsfRUlR8XXXPLC0Dpc3/KjyvuLGxHY59lBpOFo6yURsZyk7lpIDR3IXc1iB7z/ABaqT9LY2/Ylfen8Z6rWkNgYD+4MHKPVxwtbpXw0oqexcwzO7yG/+O3stRFC1gDWgNA2AFh+FnsCt4fp6pjCauVkjzawY0AN+/U/witUXKir9YnmiYXxchsDdrrgk9A09ztlS6qqbCx0jzytaCST0AXH+KOMX1ryAS2IHwt726uSac4xYnJ1uKirnrW00lNUiEtkBnY5oN2ZD2Dwmxv/ANV+KmRu4a4eWDb0XE9M1mWKQfLLnEkeEXN+1guh6XxVfwPDmPG7XAgj1BW0Vjs5mWui1FjsE8p7OwvQ1LBnmb+QquGRlRYYN1Jm0iJ42A9Me6lqREms3r2uGc8rcMHv6qge5auq4XZnlc4e6zWpULoDY5HcLSIjOiIjI3SubGwXc42AXROH9EFHFy4Lzl7u57DyVXwZooYz9Q8eN/036N7j1/1bzWoWN7b0WBERcKIiIKriXRDXwGH5hjBIJIF7gZta4We0/wCFVPGQZXyTG+2GtPkQM+62yK6IenaPDSt5YY2Ri1vCMn1dufuVF1/hyOtYbi0gHgkGC09M9vJWyKDl1HqktDJ8icFrx32I6Fp6haWl4gDhurnXeH4q+PklGR9LhhzT+0rCVXA9bSn+kW1DOliGu+4OPdbV8T7TGsdqwI3VDrNa14scjr6dVVU1DWyPMYhcHDcOc0W8znbHRT6jhUuaGSzMbITYsiN3C+2+5/C5v49KxvssUmZxtdP1WAsYGOaAAABfYAbKwa6+Rlcsp+B6kPAhlc5mLvcwsGRcWBOfsF0fR6D9NCyMuLiBknqTus+VbelcmO6aiIiCIiAiIgIiICIiCv1qMcnNYcwvY2yMHYry4fpmCJsnK3nde7rC5yd3blEXnyPO/GvxrVERehkIiICIiD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28" name="Picture 4" descr="http://caccioppoli.com/Animated%20gifs/Seagull/white_seagull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52964"/>
            <a:ext cx="1047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accioppoli.com/Animated%20gifs/Seagull/white_seagull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590216"/>
            <a:ext cx="1047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agull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22098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4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4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4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4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24855E-7 L -0.2842 0.04671 L -0.33177 0.0296 L -0.39063 0.0296 L -0.47153 0.03815 L -0.53976 0.05919 L -0.5842 0.06151 L -0.63507 0.05503 L -0.68108 0.04232 L -0.72223 0.02128 L -0.75556 0.01711 L -0.8 0.01711 L -0.83177 0.01711 L -0.87466 0.03191 L -0.9382 0.05711 L -1.0033 0.07191 L -1.07622 0.06567 L -1.18577 0.04671 L -1.29532 0.02336 " pathEditMode="relative" ptsTypes="AAAAAAAAAAAAAAAAAAA">
                                      <p:cBhvr>
                                        <p:cTn id="16" dur="1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73472E-18 -4.91329E-6 L -0.10782 0.01688 L -0.13959 0.01041 L -0.1856 0.01272 L -0.22379 0.0296 L -0.26355 0.04856 L -0.32066 0.06128 L -0.36181 0.06752 L -0.3856 0.0548 L -0.41268 0.04 L -0.45226 0.0296 L -0.49219 0.0296 L -0.54289 0.03168 L -0.62865 0.05064 L -0.72379 0.07607 L -0.8158 0.09295 L -0.91129 0.07815 L -0.99514 0.02521 L -1.07778 0.02752 L -1.15712 0.04232 L -1.26181 0.06336 " pathEditMode="relative" ptsTypes="AAAAAAAAAAAAAAAAAAAAA">
                                      <p:cBhvr>
                                        <p:cTn id="18" dur="10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3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62200" y="20574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latin typeface="Garamond" pitchFamily="18" charset="0"/>
              </a:rPr>
              <a:t>Louis CK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White People and </a:t>
            </a:r>
            <a:r>
              <a:rPr lang="fr-CA" sz="3200" b="1" dirty="0" err="1">
                <a:latin typeface="Garamond" pitchFamily="18" charset="0"/>
              </a:rPr>
              <a:t>Indians</a:t>
            </a:r>
            <a:endParaRPr lang="fr-CA" sz="3200" b="1" dirty="0">
              <a:latin typeface="Garamond" pitchFamily="18" charset="0"/>
            </a:endParaRPr>
          </a:p>
          <a:p>
            <a:pPr algn="ctr"/>
            <a:r>
              <a:rPr lang="fr-CA" sz="3200" b="1" dirty="0">
                <a:latin typeface="Garamond" pitchFamily="18" charset="0"/>
              </a:rPr>
              <a:t>(1.5 min)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https://www.youtube.com/watch?v=7VyfP0AkQbw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9B5CD-1F02-48D7-904E-9787B1C533BD}"/>
              </a:ext>
            </a:extLst>
          </p:cNvPr>
          <p:cNvSpPr/>
          <p:nvPr/>
        </p:nvSpPr>
        <p:spPr>
          <a:xfrm>
            <a:off x="0" y="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F4731-1F49-4326-A645-4C1A6ACD61C7}"/>
              </a:ext>
            </a:extLst>
          </p:cNvPr>
          <p:cNvSpPr/>
          <p:nvPr/>
        </p:nvSpPr>
        <p:spPr>
          <a:xfrm>
            <a:off x="9034272" y="-1387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0095522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3800" y="1905000"/>
            <a:ext cx="4953000" cy="1914836"/>
          </a:xfrm>
        </p:spPr>
        <p:txBody>
          <a:bodyPr/>
          <a:lstStyle/>
          <a:p>
            <a:r>
              <a:rPr lang="fr-CA" sz="3600" dirty="0"/>
              <a:t>Christophe Colomb « découvre » l’Amérique en </a:t>
            </a:r>
            <a:r>
              <a:rPr lang="fr-CA" sz="3600" b="1" dirty="0"/>
              <a:t>1492</a:t>
            </a:r>
            <a:r>
              <a:rPr lang="fr-CA" sz="3600" dirty="0"/>
              <a:t>.</a:t>
            </a:r>
          </a:p>
          <a:p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04" y="1709774"/>
            <a:ext cx="3587830" cy="44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60061" y="6174155"/>
            <a:ext cx="3438517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Christophe Colomb (Peinture, 1519)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fr-CA" sz="4000" dirty="0"/>
              <a:t>Exploration &amp; colonisation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965742" y="3587688"/>
            <a:ext cx="475958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600" dirty="0"/>
              <a:t>Il est italien, engagé par l’Espagne.</a:t>
            </a:r>
          </a:p>
          <a:p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273115" y="6782400"/>
            <a:ext cx="8718485" cy="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03378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534400" cy="3949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9034272" y="-1387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88">
            <a:off x="331879" y="172354"/>
            <a:ext cx="878131" cy="874479"/>
          </a:xfrm>
          <a:prstGeom prst="rect">
            <a:avLst/>
          </a:prstGeom>
        </p:spPr>
      </p:pic>
      <p:sp>
        <p:nvSpPr>
          <p:cNvPr id="6" name="Freeform: Shape 5"/>
          <p:cNvSpPr/>
          <p:nvPr/>
        </p:nvSpPr>
        <p:spPr>
          <a:xfrm>
            <a:off x="2585884" y="2458065"/>
            <a:ext cx="1179871" cy="147483"/>
          </a:xfrm>
          <a:custGeom>
            <a:avLst/>
            <a:gdLst>
              <a:gd name="connsiteX0" fmla="*/ 1179871 w 1179871"/>
              <a:gd name="connsiteY0" fmla="*/ 0 h 147483"/>
              <a:gd name="connsiteX1" fmla="*/ 1130710 w 1179871"/>
              <a:gd name="connsiteY1" fmla="*/ 29496 h 147483"/>
              <a:gd name="connsiteX2" fmla="*/ 1101213 w 1179871"/>
              <a:gd name="connsiteY2" fmla="*/ 49161 h 147483"/>
              <a:gd name="connsiteX3" fmla="*/ 1071716 w 1179871"/>
              <a:gd name="connsiteY3" fmla="*/ 58993 h 147483"/>
              <a:gd name="connsiteX4" fmla="*/ 1042219 w 1179871"/>
              <a:gd name="connsiteY4" fmla="*/ 78658 h 147483"/>
              <a:gd name="connsiteX5" fmla="*/ 953729 w 1179871"/>
              <a:gd name="connsiteY5" fmla="*/ 108154 h 147483"/>
              <a:gd name="connsiteX6" fmla="*/ 894735 w 1179871"/>
              <a:gd name="connsiteY6" fmla="*/ 127819 h 147483"/>
              <a:gd name="connsiteX7" fmla="*/ 865239 w 1179871"/>
              <a:gd name="connsiteY7" fmla="*/ 137651 h 147483"/>
              <a:gd name="connsiteX8" fmla="*/ 825910 w 1179871"/>
              <a:gd name="connsiteY8" fmla="*/ 147483 h 147483"/>
              <a:gd name="connsiteX9" fmla="*/ 599768 w 1179871"/>
              <a:gd name="connsiteY9" fmla="*/ 137651 h 147483"/>
              <a:gd name="connsiteX10" fmla="*/ 570271 w 1179871"/>
              <a:gd name="connsiteY10" fmla="*/ 127819 h 147483"/>
              <a:gd name="connsiteX11" fmla="*/ 491613 w 1179871"/>
              <a:gd name="connsiteY11" fmla="*/ 108154 h 147483"/>
              <a:gd name="connsiteX12" fmla="*/ 393290 w 1179871"/>
              <a:gd name="connsiteY12" fmla="*/ 88490 h 147483"/>
              <a:gd name="connsiteX13" fmla="*/ 314632 w 1179871"/>
              <a:gd name="connsiteY13" fmla="*/ 68825 h 147483"/>
              <a:gd name="connsiteX14" fmla="*/ 265471 w 1179871"/>
              <a:gd name="connsiteY14" fmla="*/ 58993 h 147483"/>
              <a:gd name="connsiteX15" fmla="*/ 235974 w 1179871"/>
              <a:gd name="connsiteY15" fmla="*/ 49161 h 147483"/>
              <a:gd name="connsiteX16" fmla="*/ 186813 w 1179871"/>
              <a:gd name="connsiteY16" fmla="*/ 39329 h 147483"/>
              <a:gd name="connsiteX17" fmla="*/ 127819 w 1179871"/>
              <a:gd name="connsiteY17" fmla="*/ 19664 h 147483"/>
              <a:gd name="connsiteX18" fmla="*/ 98322 w 1179871"/>
              <a:gd name="connsiteY18" fmla="*/ 29496 h 147483"/>
              <a:gd name="connsiteX19" fmla="*/ 117987 w 1179871"/>
              <a:gd name="connsiteY19" fmla="*/ 58993 h 147483"/>
              <a:gd name="connsiteX20" fmla="*/ 78658 w 1179871"/>
              <a:gd name="connsiteY20" fmla="*/ 137651 h 147483"/>
              <a:gd name="connsiteX21" fmla="*/ 0 w 1179871"/>
              <a:gd name="connsiteY21" fmla="*/ 137651 h 14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9871" h="147483">
                <a:moveTo>
                  <a:pt x="1179871" y="0"/>
                </a:moveTo>
                <a:cubicBezTo>
                  <a:pt x="1163484" y="9832"/>
                  <a:pt x="1146915" y="19368"/>
                  <a:pt x="1130710" y="29496"/>
                </a:cubicBezTo>
                <a:cubicBezTo>
                  <a:pt x="1120689" y="35759"/>
                  <a:pt x="1111782" y="43876"/>
                  <a:pt x="1101213" y="49161"/>
                </a:cubicBezTo>
                <a:cubicBezTo>
                  <a:pt x="1091943" y="53796"/>
                  <a:pt x="1081548" y="55716"/>
                  <a:pt x="1071716" y="58993"/>
                </a:cubicBezTo>
                <a:cubicBezTo>
                  <a:pt x="1061884" y="65548"/>
                  <a:pt x="1053018" y="73859"/>
                  <a:pt x="1042219" y="78658"/>
                </a:cubicBezTo>
                <a:cubicBezTo>
                  <a:pt x="1042211" y="78662"/>
                  <a:pt x="968481" y="103237"/>
                  <a:pt x="953729" y="108154"/>
                </a:cubicBezTo>
                <a:lnTo>
                  <a:pt x="894735" y="127819"/>
                </a:lnTo>
                <a:cubicBezTo>
                  <a:pt x="884903" y="131096"/>
                  <a:pt x="875293" y="135137"/>
                  <a:pt x="865239" y="137651"/>
                </a:cubicBezTo>
                <a:lnTo>
                  <a:pt x="825910" y="147483"/>
                </a:lnTo>
                <a:cubicBezTo>
                  <a:pt x="750529" y="144206"/>
                  <a:pt x="674998" y="143438"/>
                  <a:pt x="599768" y="137651"/>
                </a:cubicBezTo>
                <a:cubicBezTo>
                  <a:pt x="589434" y="136856"/>
                  <a:pt x="580270" y="130546"/>
                  <a:pt x="570271" y="127819"/>
                </a:cubicBezTo>
                <a:cubicBezTo>
                  <a:pt x="544197" y="120708"/>
                  <a:pt x="518115" y="113454"/>
                  <a:pt x="491613" y="108154"/>
                </a:cubicBezTo>
                <a:cubicBezTo>
                  <a:pt x="458839" y="101599"/>
                  <a:pt x="425715" y="96597"/>
                  <a:pt x="393290" y="88490"/>
                </a:cubicBezTo>
                <a:lnTo>
                  <a:pt x="314632" y="68825"/>
                </a:lnTo>
                <a:cubicBezTo>
                  <a:pt x="298348" y="65067"/>
                  <a:pt x="281684" y="63046"/>
                  <a:pt x="265471" y="58993"/>
                </a:cubicBezTo>
                <a:cubicBezTo>
                  <a:pt x="255416" y="56479"/>
                  <a:pt x="246029" y="51675"/>
                  <a:pt x="235974" y="49161"/>
                </a:cubicBezTo>
                <a:cubicBezTo>
                  <a:pt x="219761" y="45108"/>
                  <a:pt x="202936" y="43726"/>
                  <a:pt x="186813" y="39329"/>
                </a:cubicBezTo>
                <a:cubicBezTo>
                  <a:pt x="166815" y="33875"/>
                  <a:pt x="127819" y="19664"/>
                  <a:pt x="127819" y="19664"/>
                </a:cubicBezTo>
                <a:cubicBezTo>
                  <a:pt x="117987" y="22941"/>
                  <a:pt x="100836" y="19441"/>
                  <a:pt x="98322" y="29496"/>
                </a:cubicBezTo>
                <a:cubicBezTo>
                  <a:pt x="95456" y="40960"/>
                  <a:pt x="116682" y="47248"/>
                  <a:pt x="117987" y="58993"/>
                </a:cubicBezTo>
                <a:cubicBezTo>
                  <a:pt x="121343" y="89197"/>
                  <a:pt x="115774" y="130903"/>
                  <a:pt x="78658" y="137651"/>
                </a:cubicBezTo>
                <a:cubicBezTo>
                  <a:pt x="52862" y="142341"/>
                  <a:pt x="26219" y="137651"/>
                  <a:pt x="0" y="13765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reeform: Shape 7"/>
          <p:cNvSpPr/>
          <p:nvPr/>
        </p:nvSpPr>
        <p:spPr>
          <a:xfrm>
            <a:off x="1907458" y="2594597"/>
            <a:ext cx="1917290" cy="414074"/>
          </a:xfrm>
          <a:custGeom>
            <a:avLst/>
            <a:gdLst>
              <a:gd name="connsiteX0" fmla="*/ 1917290 w 1917290"/>
              <a:gd name="connsiteY0" fmla="*/ 10951 h 414074"/>
              <a:gd name="connsiteX1" fmla="*/ 1769807 w 1917290"/>
              <a:gd name="connsiteY1" fmla="*/ 10951 h 414074"/>
              <a:gd name="connsiteX2" fmla="*/ 1730477 w 1917290"/>
              <a:gd name="connsiteY2" fmla="*/ 20784 h 414074"/>
              <a:gd name="connsiteX3" fmla="*/ 1671484 w 1917290"/>
              <a:gd name="connsiteY3" fmla="*/ 40448 h 414074"/>
              <a:gd name="connsiteX4" fmla="*/ 1612490 w 1917290"/>
              <a:gd name="connsiteY4" fmla="*/ 69945 h 414074"/>
              <a:gd name="connsiteX5" fmla="*/ 1582994 w 1917290"/>
              <a:gd name="connsiteY5" fmla="*/ 89609 h 414074"/>
              <a:gd name="connsiteX6" fmla="*/ 1553497 w 1917290"/>
              <a:gd name="connsiteY6" fmla="*/ 99442 h 414074"/>
              <a:gd name="connsiteX7" fmla="*/ 1524000 w 1917290"/>
              <a:gd name="connsiteY7" fmla="*/ 119106 h 414074"/>
              <a:gd name="connsiteX8" fmla="*/ 1465007 w 1917290"/>
              <a:gd name="connsiteY8" fmla="*/ 138771 h 414074"/>
              <a:gd name="connsiteX9" fmla="*/ 1406013 w 1917290"/>
              <a:gd name="connsiteY9" fmla="*/ 187932 h 414074"/>
              <a:gd name="connsiteX10" fmla="*/ 1307690 w 1917290"/>
              <a:gd name="connsiteY10" fmla="*/ 246926 h 414074"/>
              <a:gd name="connsiteX11" fmla="*/ 1248697 w 1917290"/>
              <a:gd name="connsiteY11" fmla="*/ 286255 h 414074"/>
              <a:gd name="connsiteX12" fmla="*/ 1111045 w 1917290"/>
              <a:gd name="connsiteY12" fmla="*/ 325584 h 414074"/>
              <a:gd name="connsiteX13" fmla="*/ 1071716 w 1917290"/>
              <a:gd name="connsiteY13" fmla="*/ 335416 h 414074"/>
              <a:gd name="connsiteX14" fmla="*/ 1022555 w 1917290"/>
              <a:gd name="connsiteY14" fmla="*/ 345248 h 414074"/>
              <a:gd name="connsiteX15" fmla="*/ 943897 w 1917290"/>
              <a:gd name="connsiteY15" fmla="*/ 364913 h 414074"/>
              <a:gd name="connsiteX16" fmla="*/ 727587 w 1917290"/>
              <a:gd name="connsiteY16" fmla="*/ 384577 h 414074"/>
              <a:gd name="connsiteX17" fmla="*/ 668594 w 1917290"/>
              <a:gd name="connsiteY17" fmla="*/ 394409 h 414074"/>
              <a:gd name="connsiteX18" fmla="*/ 580103 w 1917290"/>
              <a:gd name="connsiteY18" fmla="*/ 414074 h 414074"/>
              <a:gd name="connsiteX19" fmla="*/ 0 w 1917290"/>
              <a:gd name="connsiteY19" fmla="*/ 404242 h 414074"/>
              <a:gd name="connsiteX20" fmla="*/ 19665 w 1917290"/>
              <a:gd name="connsiteY20" fmla="*/ 374745 h 414074"/>
              <a:gd name="connsiteX21" fmla="*/ 88490 w 1917290"/>
              <a:gd name="connsiteY21" fmla="*/ 364913 h 414074"/>
              <a:gd name="connsiteX22" fmla="*/ 117987 w 1917290"/>
              <a:gd name="connsiteY22" fmla="*/ 345248 h 414074"/>
              <a:gd name="connsiteX23" fmla="*/ 147484 w 1917290"/>
              <a:gd name="connsiteY23" fmla="*/ 256758 h 414074"/>
              <a:gd name="connsiteX24" fmla="*/ 157316 w 1917290"/>
              <a:gd name="connsiteY24" fmla="*/ 227261 h 414074"/>
              <a:gd name="connsiteX25" fmla="*/ 245807 w 1917290"/>
              <a:gd name="connsiteY25" fmla="*/ 187932 h 414074"/>
              <a:gd name="connsiteX26" fmla="*/ 275303 w 1917290"/>
              <a:gd name="connsiteY26" fmla="*/ 178100 h 414074"/>
              <a:gd name="connsiteX27" fmla="*/ 304800 w 1917290"/>
              <a:gd name="connsiteY27" fmla="*/ 158435 h 41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17290" h="414074">
                <a:moveTo>
                  <a:pt x="1917290" y="10951"/>
                </a:moveTo>
                <a:cubicBezTo>
                  <a:pt x="1843122" y="-3882"/>
                  <a:pt x="1870387" y="-3418"/>
                  <a:pt x="1769807" y="10951"/>
                </a:cubicBezTo>
                <a:cubicBezTo>
                  <a:pt x="1756429" y="12862"/>
                  <a:pt x="1743421" y="16901"/>
                  <a:pt x="1730477" y="20784"/>
                </a:cubicBezTo>
                <a:cubicBezTo>
                  <a:pt x="1710623" y="26740"/>
                  <a:pt x="1671484" y="40448"/>
                  <a:pt x="1671484" y="40448"/>
                </a:cubicBezTo>
                <a:cubicBezTo>
                  <a:pt x="1586954" y="96802"/>
                  <a:pt x="1693901" y="29240"/>
                  <a:pt x="1612490" y="69945"/>
                </a:cubicBezTo>
                <a:cubicBezTo>
                  <a:pt x="1601921" y="75229"/>
                  <a:pt x="1593563" y="84324"/>
                  <a:pt x="1582994" y="89609"/>
                </a:cubicBezTo>
                <a:cubicBezTo>
                  <a:pt x="1573724" y="94244"/>
                  <a:pt x="1562767" y="94807"/>
                  <a:pt x="1553497" y="99442"/>
                </a:cubicBezTo>
                <a:cubicBezTo>
                  <a:pt x="1542928" y="104727"/>
                  <a:pt x="1534798" y="114307"/>
                  <a:pt x="1524000" y="119106"/>
                </a:cubicBezTo>
                <a:cubicBezTo>
                  <a:pt x="1505058" y="127524"/>
                  <a:pt x="1482254" y="127273"/>
                  <a:pt x="1465007" y="138771"/>
                </a:cubicBezTo>
                <a:cubicBezTo>
                  <a:pt x="1359613" y="209031"/>
                  <a:pt x="1519560" y="99618"/>
                  <a:pt x="1406013" y="187932"/>
                </a:cubicBezTo>
                <a:cubicBezTo>
                  <a:pt x="1324475" y="251350"/>
                  <a:pt x="1374576" y="206794"/>
                  <a:pt x="1307690" y="246926"/>
                </a:cubicBezTo>
                <a:cubicBezTo>
                  <a:pt x="1287424" y="259086"/>
                  <a:pt x="1271118" y="278782"/>
                  <a:pt x="1248697" y="286255"/>
                </a:cubicBezTo>
                <a:cubicBezTo>
                  <a:pt x="1164067" y="314464"/>
                  <a:pt x="1209807" y="300893"/>
                  <a:pt x="1111045" y="325584"/>
                </a:cubicBezTo>
                <a:cubicBezTo>
                  <a:pt x="1097935" y="328861"/>
                  <a:pt x="1084967" y="332766"/>
                  <a:pt x="1071716" y="335416"/>
                </a:cubicBezTo>
                <a:cubicBezTo>
                  <a:pt x="1055329" y="338693"/>
                  <a:pt x="1038768" y="341195"/>
                  <a:pt x="1022555" y="345248"/>
                </a:cubicBezTo>
                <a:cubicBezTo>
                  <a:pt x="965839" y="359427"/>
                  <a:pt x="1021546" y="354560"/>
                  <a:pt x="943897" y="364913"/>
                </a:cubicBezTo>
                <a:cubicBezTo>
                  <a:pt x="898040" y="371027"/>
                  <a:pt x="768482" y="381169"/>
                  <a:pt x="727587" y="384577"/>
                </a:cubicBezTo>
                <a:cubicBezTo>
                  <a:pt x="707923" y="387854"/>
                  <a:pt x="688142" y="390499"/>
                  <a:pt x="668594" y="394409"/>
                </a:cubicBezTo>
                <a:cubicBezTo>
                  <a:pt x="638964" y="400335"/>
                  <a:pt x="610316" y="413630"/>
                  <a:pt x="580103" y="414074"/>
                </a:cubicBezTo>
                <a:lnTo>
                  <a:pt x="0" y="404242"/>
                </a:lnTo>
                <a:cubicBezTo>
                  <a:pt x="6555" y="394410"/>
                  <a:pt x="8866" y="379544"/>
                  <a:pt x="19665" y="374745"/>
                </a:cubicBezTo>
                <a:cubicBezTo>
                  <a:pt x="40842" y="365333"/>
                  <a:pt x="66293" y="371572"/>
                  <a:pt x="88490" y="364913"/>
                </a:cubicBezTo>
                <a:cubicBezTo>
                  <a:pt x="99809" y="361517"/>
                  <a:pt x="108155" y="351803"/>
                  <a:pt x="117987" y="345248"/>
                </a:cubicBezTo>
                <a:lnTo>
                  <a:pt x="147484" y="256758"/>
                </a:lnTo>
                <a:cubicBezTo>
                  <a:pt x="150761" y="246926"/>
                  <a:pt x="148692" y="233010"/>
                  <a:pt x="157316" y="227261"/>
                </a:cubicBezTo>
                <a:cubicBezTo>
                  <a:pt x="204060" y="196099"/>
                  <a:pt x="175603" y="211334"/>
                  <a:pt x="245807" y="187932"/>
                </a:cubicBezTo>
                <a:lnTo>
                  <a:pt x="275303" y="178100"/>
                </a:lnTo>
                <a:lnTo>
                  <a:pt x="304800" y="158435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2866102" y="12440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</a:rPr>
              <a:t>Cabot, 1497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6102" y="1109926"/>
            <a:ext cx="216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Verrazano, 1524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491613" y="2772697"/>
            <a:ext cx="3136490" cy="2684206"/>
          </a:xfrm>
          <a:custGeom>
            <a:avLst/>
            <a:gdLst>
              <a:gd name="connsiteX0" fmla="*/ 3136490 w 3136490"/>
              <a:gd name="connsiteY0" fmla="*/ 0 h 2684206"/>
              <a:gd name="connsiteX1" fmla="*/ 3057832 w 3136490"/>
              <a:gd name="connsiteY1" fmla="*/ 49161 h 2684206"/>
              <a:gd name="connsiteX2" fmla="*/ 3028335 w 3136490"/>
              <a:gd name="connsiteY2" fmla="*/ 78658 h 2684206"/>
              <a:gd name="connsiteX3" fmla="*/ 2969342 w 3136490"/>
              <a:gd name="connsiteY3" fmla="*/ 117987 h 2684206"/>
              <a:gd name="connsiteX4" fmla="*/ 2939845 w 3136490"/>
              <a:gd name="connsiteY4" fmla="*/ 147484 h 2684206"/>
              <a:gd name="connsiteX5" fmla="*/ 2851355 w 3136490"/>
              <a:gd name="connsiteY5" fmla="*/ 226142 h 2684206"/>
              <a:gd name="connsiteX6" fmla="*/ 2812026 w 3136490"/>
              <a:gd name="connsiteY6" fmla="*/ 285135 h 2684206"/>
              <a:gd name="connsiteX7" fmla="*/ 2792361 w 3136490"/>
              <a:gd name="connsiteY7" fmla="*/ 314632 h 2684206"/>
              <a:gd name="connsiteX8" fmla="*/ 2762864 w 3136490"/>
              <a:gd name="connsiteY8" fmla="*/ 344129 h 2684206"/>
              <a:gd name="connsiteX9" fmla="*/ 2713703 w 3136490"/>
              <a:gd name="connsiteY9" fmla="*/ 432619 h 2684206"/>
              <a:gd name="connsiteX10" fmla="*/ 2654710 w 3136490"/>
              <a:gd name="connsiteY10" fmla="*/ 491613 h 2684206"/>
              <a:gd name="connsiteX11" fmla="*/ 2615381 w 3136490"/>
              <a:gd name="connsiteY11" fmla="*/ 560438 h 2684206"/>
              <a:gd name="connsiteX12" fmla="*/ 2605548 w 3136490"/>
              <a:gd name="connsiteY12" fmla="*/ 589935 h 2684206"/>
              <a:gd name="connsiteX13" fmla="*/ 2585884 w 3136490"/>
              <a:gd name="connsiteY13" fmla="*/ 619432 h 2684206"/>
              <a:gd name="connsiteX14" fmla="*/ 2566219 w 3136490"/>
              <a:gd name="connsiteY14" fmla="*/ 678426 h 2684206"/>
              <a:gd name="connsiteX15" fmla="*/ 2546555 w 3136490"/>
              <a:gd name="connsiteY15" fmla="*/ 865238 h 2684206"/>
              <a:gd name="connsiteX16" fmla="*/ 2526890 w 3136490"/>
              <a:gd name="connsiteY16" fmla="*/ 963561 h 2684206"/>
              <a:gd name="connsiteX17" fmla="*/ 2517058 w 3136490"/>
              <a:gd name="connsiteY17" fmla="*/ 1219200 h 2684206"/>
              <a:gd name="connsiteX18" fmla="*/ 2507226 w 3136490"/>
              <a:gd name="connsiteY18" fmla="*/ 1435509 h 2684206"/>
              <a:gd name="connsiteX19" fmla="*/ 2477729 w 3136490"/>
              <a:gd name="connsiteY19" fmla="*/ 1533832 h 2684206"/>
              <a:gd name="connsiteX20" fmla="*/ 2448232 w 3136490"/>
              <a:gd name="connsiteY20" fmla="*/ 1632155 h 2684206"/>
              <a:gd name="connsiteX21" fmla="*/ 2428568 w 3136490"/>
              <a:gd name="connsiteY21" fmla="*/ 1691148 h 2684206"/>
              <a:gd name="connsiteX22" fmla="*/ 2418735 w 3136490"/>
              <a:gd name="connsiteY22" fmla="*/ 1730477 h 2684206"/>
              <a:gd name="connsiteX23" fmla="*/ 2408903 w 3136490"/>
              <a:gd name="connsiteY23" fmla="*/ 1779638 h 2684206"/>
              <a:gd name="connsiteX24" fmla="*/ 2399071 w 3136490"/>
              <a:gd name="connsiteY24" fmla="*/ 1809135 h 2684206"/>
              <a:gd name="connsiteX25" fmla="*/ 2389239 w 3136490"/>
              <a:gd name="connsiteY25" fmla="*/ 1858297 h 2684206"/>
              <a:gd name="connsiteX26" fmla="*/ 2369574 w 3136490"/>
              <a:gd name="connsiteY26" fmla="*/ 1917290 h 2684206"/>
              <a:gd name="connsiteX27" fmla="*/ 2349910 w 3136490"/>
              <a:gd name="connsiteY27" fmla="*/ 1995948 h 2684206"/>
              <a:gd name="connsiteX28" fmla="*/ 2310581 w 3136490"/>
              <a:gd name="connsiteY28" fmla="*/ 2054942 h 2684206"/>
              <a:gd name="connsiteX29" fmla="*/ 2290916 w 3136490"/>
              <a:gd name="connsiteY29" fmla="*/ 2084438 h 2684206"/>
              <a:gd name="connsiteX30" fmla="*/ 2261419 w 3136490"/>
              <a:gd name="connsiteY30" fmla="*/ 2113935 h 2684206"/>
              <a:gd name="connsiteX31" fmla="*/ 2222090 w 3136490"/>
              <a:gd name="connsiteY31" fmla="*/ 2172929 h 2684206"/>
              <a:gd name="connsiteX32" fmla="*/ 2202426 w 3136490"/>
              <a:gd name="connsiteY32" fmla="*/ 2202426 h 2684206"/>
              <a:gd name="connsiteX33" fmla="*/ 2143432 w 3136490"/>
              <a:gd name="connsiteY33" fmla="*/ 2251587 h 2684206"/>
              <a:gd name="connsiteX34" fmla="*/ 2113935 w 3136490"/>
              <a:gd name="connsiteY34" fmla="*/ 2271251 h 2684206"/>
              <a:gd name="connsiteX35" fmla="*/ 2074606 w 3136490"/>
              <a:gd name="connsiteY35" fmla="*/ 2320413 h 2684206"/>
              <a:gd name="connsiteX36" fmla="*/ 2025445 w 3136490"/>
              <a:gd name="connsiteY36" fmla="*/ 2369574 h 2684206"/>
              <a:gd name="connsiteX37" fmla="*/ 1976284 w 3136490"/>
              <a:gd name="connsiteY37" fmla="*/ 2458064 h 2684206"/>
              <a:gd name="connsiteX38" fmla="*/ 1956619 w 3136490"/>
              <a:gd name="connsiteY38" fmla="*/ 2487561 h 2684206"/>
              <a:gd name="connsiteX39" fmla="*/ 1907458 w 3136490"/>
              <a:gd name="connsiteY39" fmla="*/ 2546555 h 2684206"/>
              <a:gd name="connsiteX40" fmla="*/ 1877961 w 3136490"/>
              <a:gd name="connsiteY40" fmla="*/ 2556387 h 2684206"/>
              <a:gd name="connsiteX41" fmla="*/ 1759974 w 3136490"/>
              <a:gd name="connsiteY41" fmla="*/ 2654709 h 2684206"/>
              <a:gd name="connsiteX42" fmla="*/ 1730477 w 3136490"/>
              <a:gd name="connsiteY42" fmla="*/ 2674374 h 2684206"/>
              <a:gd name="connsiteX43" fmla="*/ 1681316 w 3136490"/>
              <a:gd name="connsiteY43" fmla="*/ 2684206 h 2684206"/>
              <a:gd name="connsiteX44" fmla="*/ 1504335 w 3136490"/>
              <a:gd name="connsiteY44" fmla="*/ 2674374 h 2684206"/>
              <a:gd name="connsiteX45" fmla="*/ 1415845 w 3136490"/>
              <a:gd name="connsiteY45" fmla="*/ 2654709 h 2684206"/>
              <a:gd name="connsiteX46" fmla="*/ 1356852 w 3136490"/>
              <a:gd name="connsiteY46" fmla="*/ 2644877 h 2684206"/>
              <a:gd name="connsiteX47" fmla="*/ 1268361 w 3136490"/>
              <a:gd name="connsiteY47" fmla="*/ 2625213 h 2684206"/>
              <a:gd name="connsiteX48" fmla="*/ 1140542 w 3136490"/>
              <a:gd name="connsiteY48" fmla="*/ 2605548 h 2684206"/>
              <a:gd name="connsiteX49" fmla="*/ 1081548 w 3136490"/>
              <a:gd name="connsiteY49" fmla="*/ 2585884 h 2684206"/>
              <a:gd name="connsiteX50" fmla="*/ 1012722 w 3136490"/>
              <a:gd name="connsiteY50" fmla="*/ 2556387 h 2684206"/>
              <a:gd name="connsiteX51" fmla="*/ 983226 w 3136490"/>
              <a:gd name="connsiteY51" fmla="*/ 2546555 h 2684206"/>
              <a:gd name="connsiteX52" fmla="*/ 845574 w 3136490"/>
              <a:gd name="connsiteY52" fmla="*/ 2517058 h 2684206"/>
              <a:gd name="connsiteX53" fmla="*/ 727587 w 3136490"/>
              <a:gd name="connsiteY53" fmla="*/ 2507226 h 2684206"/>
              <a:gd name="connsiteX54" fmla="*/ 698090 w 3136490"/>
              <a:gd name="connsiteY54" fmla="*/ 2497393 h 2684206"/>
              <a:gd name="connsiteX55" fmla="*/ 570271 w 3136490"/>
              <a:gd name="connsiteY55" fmla="*/ 2477729 h 2684206"/>
              <a:gd name="connsiteX56" fmla="*/ 422787 w 3136490"/>
              <a:gd name="connsiteY56" fmla="*/ 2458064 h 2684206"/>
              <a:gd name="connsiteX57" fmla="*/ 275303 w 3136490"/>
              <a:gd name="connsiteY57" fmla="*/ 2448232 h 2684206"/>
              <a:gd name="connsiteX58" fmla="*/ 235974 w 3136490"/>
              <a:gd name="connsiteY58" fmla="*/ 2438400 h 2684206"/>
              <a:gd name="connsiteX59" fmla="*/ 0 w 3136490"/>
              <a:gd name="connsiteY59" fmla="*/ 2428568 h 26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36490" h="2684206">
                <a:moveTo>
                  <a:pt x="3136490" y="0"/>
                </a:moveTo>
                <a:cubicBezTo>
                  <a:pt x="3129646" y="4107"/>
                  <a:pt x="3070798" y="38356"/>
                  <a:pt x="3057832" y="49161"/>
                </a:cubicBezTo>
                <a:cubicBezTo>
                  <a:pt x="3047150" y="58063"/>
                  <a:pt x="3039311" y="70121"/>
                  <a:pt x="3028335" y="78658"/>
                </a:cubicBezTo>
                <a:cubicBezTo>
                  <a:pt x="3009680" y="93168"/>
                  <a:pt x="2986054" y="101275"/>
                  <a:pt x="2969342" y="117987"/>
                </a:cubicBezTo>
                <a:cubicBezTo>
                  <a:pt x="2959510" y="127819"/>
                  <a:pt x="2950527" y="138582"/>
                  <a:pt x="2939845" y="147484"/>
                </a:cubicBezTo>
                <a:cubicBezTo>
                  <a:pt x="2895511" y="184429"/>
                  <a:pt x="2899166" y="154426"/>
                  <a:pt x="2851355" y="226142"/>
                </a:cubicBezTo>
                <a:lnTo>
                  <a:pt x="2812026" y="285135"/>
                </a:lnTo>
                <a:cubicBezTo>
                  <a:pt x="2805471" y="294967"/>
                  <a:pt x="2800717" y="306276"/>
                  <a:pt x="2792361" y="314632"/>
                </a:cubicBezTo>
                <a:lnTo>
                  <a:pt x="2762864" y="344129"/>
                </a:lnTo>
                <a:cubicBezTo>
                  <a:pt x="2750500" y="381222"/>
                  <a:pt x="2747513" y="398809"/>
                  <a:pt x="2713703" y="432619"/>
                </a:cubicBezTo>
                <a:lnTo>
                  <a:pt x="2654710" y="491613"/>
                </a:lnTo>
                <a:cubicBezTo>
                  <a:pt x="2632164" y="559244"/>
                  <a:pt x="2663002" y="477101"/>
                  <a:pt x="2615381" y="560438"/>
                </a:cubicBezTo>
                <a:cubicBezTo>
                  <a:pt x="2610239" y="569437"/>
                  <a:pt x="2610183" y="580665"/>
                  <a:pt x="2605548" y="589935"/>
                </a:cubicBezTo>
                <a:cubicBezTo>
                  <a:pt x="2600263" y="600504"/>
                  <a:pt x="2590683" y="608634"/>
                  <a:pt x="2585884" y="619432"/>
                </a:cubicBezTo>
                <a:cubicBezTo>
                  <a:pt x="2577465" y="638374"/>
                  <a:pt x="2566219" y="678426"/>
                  <a:pt x="2566219" y="678426"/>
                </a:cubicBezTo>
                <a:cubicBezTo>
                  <a:pt x="2561844" y="726554"/>
                  <a:pt x="2555148" y="813682"/>
                  <a:pt x="2546555" y="865238"/>
                </a:cubicBezTo>
                <a:cubicBezTo>
                  <a:pt x="2541060" y="898207"/>
                  <a:pt x="2526890" y="963561"/>
                  <a:pt x="2526890" y="963561"/>
                </a:cubicBezTo>
                <a:cubicBezTo>
                  <a:pt x="2523613" y="1048774"/>
                  <a:pt x="2520608" y="1133998"/>
                  <a:pt x="2517058" y="1219200"/>
                </a:cubicBezTo>
                <a:cubicBezTo>
                  <a:pt x="2514053" y="1291315"/>
                  <a:pt x="2512762" y="1363544"/>
                  <a:pt x="2507226" y="1435509"/>
                </a:cubicBezTo>
                <a:cubicBezTo>
                  <a:pt x="2505493" y="1458041"/>
                  <a:pt x="2481530" y="1518629"/>
                  <a:pt x="2477729" y="1533832"/>
                </a:cubicBezTo>
                <a:cubicBezTo>
                  <a:pt x="2462869" y="1593272"/>
                  <a:pt x="2472171" y="1560340"/>
                  <a:pt x="2448232" y="1632155"/>
                </a:cubicBezTo>
                <a:lnTo>
                  <a:pt x="2428568" y="1691148"/>
                </a:lnTo>
                <a:cubicBezTo>
                  <a:pt x="2425290" y="1704258"/>
                  <a:pt x="2421667" y="1717286"/>
                  <a:pt x="2418735" y="1730477"/>
                </a:cubicBezTo>
                <a:cubicBezTo>
                  <a:pt x="2415110" y="1746791"/>
                  <a:pt x="2412956" y="1763425"/>
                  <a:pt x="2408903" y="1779638"/>
                </a:cubicBezTo>
                <a:cubicBezTo>
                  <a:pt x="2406389" y="1789693"/>
                  <a:pt x="2401585" y="1799080"/>
                  <a:pt x="2399071" y="1809135"/>
                </a:cubicBezTo>
                <a:cubicBezTo>
                  <a:pt x="2395018" y="1825348"/>
                  <a:pt x="2393636" y="1842174"/>
                  <a:pt x="2389239" y="1858297"/>
                </a:cubicBezTo>
                <a:cubicBezTo>
                  <a:pt x="2383785" y="1878295"/>
                  <a:pt x="2373639" y="1896964"/>
                  <a:pt x="2369574" y="1917290"/>
                </a:cubicBezTo>
                <a:cubicBezTo>
                  <a:pt x="2366850" y="1930909"/>
                  <a:pt x="2359358" y="1978942"/>
                  <a:pt x="2349910" y="1995948"/>
                </a:cubicBezTo>
                <a:cubicBezTo>
                  <a:pt x="2338432" y="2016608"/>
                  <a:pt x="2323691" y="2035277"/>
                  <a:pt x="2310581" y="2054942"/>
                </a:cubicBezTo>
                <a:cubicBezTo>
                  <a:pt x="2304026" y="2064774"/>
                  <a:pt x="2299272" y="2076082"/>
                  <a:pt x="2290916" y="2084438"/>
                </a:cubicBezTo>
                <a:cubicBezTo>
                  <a:pt x="2281084" y="2094270"/>
                  <a:pt x="2269956" y="2102959"/>
                  <a:pt x="2261419" y="2113935"/>
                </a:cubicBezTo>
                <a:cubicBezTo>
                  <a:pt x="2246909" y="2132591"/>
                  <a:pt x="2235200" y="2153264"/>
                  <a:pt x="2222090" y="2172929"/>
                </a:cubicBezTo>
                <a:cubicBezTo>
                  <a:pt x="2215535" y="2182761"/>
                  <a:pt x="2212258" y="2195871"/>
                  <a:pt x="2202426" y="2202426"/>
                </a:cubicBezTo>
                <a:cubicBezTo>
                  <a:pt x="2129191" y="2251248"/>
                  <a:pt x="2219138" y="2188500"/>
                  <a:pt x="2143432" y="2251587"/>
                </a:cubicBezTo>
                <a:cubicBezTo>
                  <a:pt x="2134354" y="2259152"/>
                  <a:pt x="2123767" y="2264696"/>
                  <a:pt x="2113935" y="2271251"/>
                </a:cubicBezTo>
                <a:cubicBezTo>
                  <a:pt x="2094794" y="2328675"/>
                  <a:pt x="2119079" y="2275940"/>
                  <a:pt x="2074606" y="2320413"/>
                </a:cubicBezTo>
                <a:cubicBezTo>
                  <a:pt x="2009057" y="2385962"/>
                  <a:pt x="2104105" y="2317133"/>
                  <a:pt x="2025445" y="2369574"/>
                </a:cubicBezTo>
                <a:cubicBezTo>
                  <a:pt x="2008140" y="2421492"/>
                  <a:pt x="2021362" y="2390448"/>
                  <a:pt x="1976284" y="2458064"/>
                </a:cubicBezTo>
                <a:lnTo>
                  <a:pt x="1956619" y="2487561"/>
                </a:lnTo>
                <a:cubicBezTo>
                  <a:pt x="1942108" y="2509328"/>
                  <a:pt x="1930171" y="2531413"/>
                  <a:pt x="1907458" y="2546555"/>
                </a:cubicBezTo>
                <a:cubicBezTo>
                  <a:pt x="1898834" y="2552304"/>
                  <a:pt x="1887793" y="2553110"/>
                  <a:pt x="1877961" y="2556387"/>
                </a:cubicBezTo>
                <a:cubicBezTo>
                  <a:pt x="1802255" y="2632093"/>
                  <a:pt x="1842108" y="2599953"/>
                  <a:pt x="1759974" y="2654709"/>
                </a:cubicBezTo>
                <a:cubicBezTo>
                  <a:pt x="1750142" y="2661264"/>
                  <a:pt x="1742065" y="2672057"/>
                  <a:pt x="1730477" y="2674374"/>
                </a:cubicBezTo>
                <a:lnTo>
                  <a:pt x="1681316" y="2684206"/>
                </a:lnTo>
                <a:cubicBezTo>
                  <a:pt x="1622322" y="2680929"/>
                  <a:pt x="1563198" y="2679492"/>
                  <a:pt x="1504335" y="2674374"/>
                </a:cubicBezTo>
                <a:cubicBezTo>
                  <a:pt x="1473943" y="2671731"/>
                  <a:pt x="1445495" y="2660639"/>
                  <a:pt x="1415845" y="2654709"/>
                </a:cubicBezTo>
                <a:cubicBezTo>
                  <a:pt x="1396297" y="2650799"/>
                  <a:pt x="1376400" y="2648787"/>
                  <a:pt x="1356852" y="2644877"/>
                </a:cubicBezTo>
                <a:cubicBezTo>
                  <a:pt x="1291603" y="2631828"/>
                  <a:pt x="1342776" y="2636662"/>
                  <a:pt x="1268361" y="2625213"/>
                </a:cubicBezTo>
                <a:cubicBezTo>
                  <a:pt x="1222632" y="2618178"/>
                  <a:pt x="1184300" y="2617482"/>
                  <a:pt x="1140542" y="2605548"/>
                </a:cubicBezTo>
                <a:cubicBezTo>
                  <a:pt x="1120544" y="2600094"/>
                  <a:pt x="1081548" y="2585884"/>
                  <a:pt x="1081548" y="2585884"/>
                </a:cubicBezTo>
                <a:cubicBezTo>
                  <a:pt x="1036644" y="2555947"/>
                  <a:pt x="1068278" y="2572260"/>
                  <a:pt x="1012722" y="2556387"/>
                </a:cubicBezTo>
                <a:cubicBezTo>
                  <a:pt x="1002757" y="2553540"/>
                  <a:pt x="993225" y="2549282"/>
                  <a:pt x="983226" y="2546555"/>
                </a:cubicBezTo>
                <a:cubicBezTo>
                  <a:pt x="938918" y="2534471"/>
                  <a:pt x="891622" y="2522174"/>
                  <a:pt x="845574" y="2517058"/>
                </a:cubicBezTo>
                <a:cubicBezTo>
                  <a:pt x="806350" y="2512700"/>
                  <a:pt x="766916" y="2510503"/>
                  <a:pt x="727587" y="2507226"/>
                </a:cubicBezTo>
                <a:cubicBezTo>
                  <a:pt x="717755" y="2503948"/>
                  <a:pt x="708207" y="2499641"/>
                  <a:pt x="698090" y="2497393"/>
                </a:cubicBezTo>
                <a:cubicBezTo>
                  <a:pt x="670502" y="2491262"/>
                  <a:pt x="595750" y="2481649"/>
                  <a:pt x="570271" y="2477729"/>
                </a:cubicBezTo>
                <a:cubicBezTo>
                  <a:pt x="494623" y="2466091"/>
                  <a:pt x="512304" y="2465524"/>
                  <a:pt x="422787" y="2458064"/>
                </a:cubicBezTo>
                <a:cubicBezTo>
                  <a:pt x="373687" y="2453972"/>
                  <a:pt x="324464" y="2451509"/>
                  <a:pt x="275303" y="2448232"/>
                </a:cubicBezTo>
                <a:cubicBezTo>
                  <a:pt x="262193" y="2444955"/>
                  <a:pt x="249432" y="2439623"/>
                  <a:pt x="235974" y="2438400"/>
                </a:cubicBezTo>
                <a:cubicBezTo>
                  <a:pt x="115820" y="2427477"/>
                  <a:pt x="92630" y="2428568"/>
                  <a:pt x="0" y="2428568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2866102" y="793392"/>
            <a:ext cx="185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Magellan, 1520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3342968" y="2831690"/>
            <a:ext cx="1347019" cy="2153265"/>
          </a:xfrm>
          <a:custGeom>
            <a:avLst/>
            <a:gdLst>
              <a:gd name="connsiteX0" fmla="*/ 285135 w 1347019"/>
              <a:gd name="connsiteY0" fmla="*/ 0 h 2153265"/>
              <a:gd name="connsiteX1" fmla="*/ 265471 w 1347019"/>
              <a:gd name="connsiteY1" fmla="*/ 49162 h 2153265"/>
              <a:gd name="connsiteX2" fmla="*/ 206477 w 1347019"/>
              <a:gd name="connsiteY2" fmla="*/ 98323 h 2153265"/>
              <a:gd name="connsiteX3" fmla="*/ 186813 w 1347019"/>
              <a:gd name="connsiteY3" fmla="*/ 127820 h 2153265"/>
              <a:gd name="connsiteX4" fmla="*/ 157316 w 1347019"/>
              <a:gd name="connsiteY4" fmla="*/ 147484 h 2153265"/>
              <a:gd name="connsiteX5" fmla="*/ 117987 w 1347019"/>
              <a:gd name="connsiteY5" fmla="*/ 206478 h 2153265"/>
              <a:gd name="connsiteX6" fmla="*/ 98322 w 1347019"/>
              <a:gd name="connsiteY6" fmla="*/ 235975 h 2153265"/>
              <a:gd name="connsiteX7" fmla="*/ 78658 w 1347019"/>
              <a:gd name="connsiteY7" fmla="*/ 265471 h 2153265"/>
              <a:gd name="connsiteX8" fmla="*/ 68826 w 1347019"/>
              <a:gd name="connsiteY8" fmla="*/ 294968 h 2153265"/>
              <a:gd name="connsiteX9" fmla="*/ 49161 w 1347019"/>
              <a:gd name="connsiteY9" fmla="*/ 324465 h 2153265"/>
              <a:gd name="connsiteX10" fmla="*/ 29497 w 1347019"/>
              <a:gd name="connsiteY10" fmla="*/ 383458 h 2153265"/>
              <a:gd name="connsiteX11" fmla="*/ 19664 w 1347019"/>
              <a:gd name="connsiteY11" fmla="*/ 452284 h 2153265"/>
              <a:gd name="connsiteX12" fmla="*/ 9832 w 1347019"/>
              <a:gd name="connsiteY12" fmla="*/ 481781 h 2153265"/>
              <a:gd name="connsiteX13" fmla="*/ 0 w 1347019"/>
              <a:gd name="connsiteY13" fmla="*/ 521110 h 2153265"/>
              <a:gd name="connsiteX14" fmla="*/ 19664 w 1347019"/>
              <a:gd name="connsiteY14" fmla="*/ 776749 h 2153265"/>
              <a:gd name="connsiteX15" fmla="*/ 29497 w 1347019"/>
              <a:gd name="connsiteY15" fmla="*/ 816078 h 2153265"/>
              <a:gd name="connsiteX16" fmla="*/ 49161 w 1347019"/>
              <a:gd name="connsiteY16" fmla="*/ 845575 h 2153265"/>
              <a:gd name="connsiteX17" fmla="*/ 58993 w 1347019"/>
              <a:gd name="connsiteY17" fmla="*/ 875071 h 2153265"/>
              <a:gd name="connsiteX18" fmla="*/ 88490 w 1347019"/>
              <a:gd name="connsiteY18" fmla="*/ 894736 h 2153265"/>
              <a:gd name="connsiteX19" fmla="*/ 127819 w 1347019"/>
              <a:gd name="connsiteY19" fmla="*/ 953729 h 2153265"/>
              <a:gd name="connsiteX20" fmla="*/ 186813 w 1347019"/>
              <a:gd name="connsiteY20" fmla="*/ 993058 h 2153265"/>
              <a:gd name="connsiteX21" fmla="*/ 206477 w 1347019"/>
              <a:gd name="connsiteY21" fmla="*/ 1022555 h 2153265"/>
              <a:gd name="connsiteX22" fmla="*/ 235974 w 1347019"/>
              <a:gd name="connsiteY22" fmla="*/ 1032387 h 2153265"/>
              <a:gd name="connsiteX23" fmla="*/ 294967 w 1347019"/>
              <a:gd name="connsiteY23" fmla="*/ 1061884 h 2153265"/>
              <a:gd name="connsiteX24" fmla="*/ 324464 w 1347019"/>
              <a:gd name="connsiteY24" fmla="*/ 1081549 h 2153265"/>
              <a:gd name="connsiteX25" fmla="*/ 353961 w 1347019"/>
              <a:gd name="connsiteY25" fmla="*/ 1091381 h 2153265"/>
              <a:gd name="connsiteX26" fmla="*/ 412955 w 1347019"/>
              <a:gd name="connsiteY26" fmla="*/ 1130710 h 2153265"/>
              <a:gd name="connsiteX27" fmla="*/ 442451 w 1347019"/>
              <a:gd name="connsiteY27" fmla="*/ 1150375 h 2153265"/>
              <a:gd name="connsiteX28" fmla="*/ 530942 w 1347019"/>
              <a:gd name="connsiteY28" fmla="*/ 1170039 h 2153265"/>
              <a:gd name="connsiteX29" fmla="*/ 560438 w 1347019"/>
              <a:gd name="connsiteY29" fmla="*/ 1189704 h 2153265"/>
              <a:gd name="connsiteX30" fmla="*/ 580103 w 1347019"/>
              <a:gd name="connsiteY30" fmla="*/ 1219200 h 2153265"/>
              <a:gd name="connsiteX31" fmla="*/ 609600 w 1347019"/>
              <a:gd name="connsiteY31" fmla="*/ 1248697 h 2153265"/>
              <a:gd name="connsiteX32" fmla="*/ 648929 w 1347019"/>
              <a:gd name="connsiteY32" fmla="*/ 1337187 h 2153265"/>
              <a:gd name="connsiteX33" fmla="*/ 717755 w 1347019"/>
              <a:gd name="connsiteY33" fmla="*/ 1543665 h 2153265"/>
              <a:gd name="connsiteX34" fmla="*/ 727587 w 1347019"/>
              <a:gd name="connsiteY34" fmla="*/ 1573162 h 2153265"/>
              <a:gd name="connsiteX35" fmla="*/ 737419 w 1347019"/>
              <a:gd name="connsiteY35" fmla="*/ 1612491 h 2153265"/>
              <a:gd name="connsiteX36" fmla="*/ 757084 w 1347019"/>
              <a:gd name="connsiteY36" fmla="*/ 1641987 h 2153265"/>
              <a:gd name="connsiteX37" fmla="*/ 786580 w 1347019"/>
              <a:gd name="connsiteY37" fmla="*/ 1740310 h 2153265"/>
              <a:gd name="connsiteX38" fmla="*/ 806245 w 1347019"/>
              <a:gd name="connsiteY38" fmla="*/ 1799304 h 2153265"/>
              <a:gd name="connsiteX39" fmla="*/ 825909 w 1347019"/>
              <a:gd name="connsiteY39" fmla="*/ 1868129 h 2153265"/>
              <a:gd name="connsiteX40" fmla="*/ 845574 w 1347019"/>
              <a:gd name="connsiteY40" fmla="*/ 1897626 h 2153265"/>
              <a:gd name="connsiteX41" fmla="*/ 865238 w 1347019"/>
              <a:gd name="connsiteY41" fmla="*/ 1966452 h 2153265"/>
              <a:gd name="connsiteX42" fmla="*/ 884903 w 1347019"/>
              <a:gd name="connsiteY42" fmla="*/ 1995949 h 2153265"/>
              <a:gd name="connsiteX43" fmla="*/ 914400 w 1347019"/>
              <a:gd name="connsiteY43" fmla="*/ 2054942 h 2153265"/>
              <a:gd name="connsiteX44" fmla="*/ 983226 w 1347019"/>
              <a:gd name="connsiteY44" fmla="*/ 2123768 h 2153265"/>
              <a:gd name="connsiteX45" fmla="*/ 1042219 w 1347019"/>
              <a:gd name="connsiteY45" fmla="*/ 2143433 h 2153265"/>
              <a:gd name="connsiteX46" fmla="*/ 1071716 w 1347019"/>
              <a:gd name="connsiteY46" fmla="*/ 2153265 h 2153265"/>
              <a:gd name="connsiteX47" fmla="*/ 1219200 w 1347019"/>
              <a:gd name="connsiteY47" fmla="*/ 2143433 h 2153265"/>
              <a:gd name="connsiteX48" fmla="*/ 1248697 w 1347019"/>
              <a:gd name="connsiteY48" fmla="*/ 2133600 h 2153265"/>
              <a:gd name="connsiteX49" fmla="*/ 1288026 w 1347019"/>
              <a:gd name="connsiteY49" fmla="*/ 2123768 h 2153265"/>
              <a:gd name="connsiteX50" fmla="*/ 1317522 w 1347019"/>
              <a:gd name="connsiteY50" fmla="*/ 2104104 h 2153265"/>
              <a:gd name="connsiteX51" fmla="*/ 1347019 w 1347019"/>
              <a:gd name="connsiteY51" fmla="*/ 2074607 h 215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47019" h="2153265">
                <a:moveTo>
                  <a:pt x="285135" y="0"/>
                </a:moveTo>
                <a:cubicBezTo>
                  <a:pt x="278580" y="16387"/>
                  <a:pt x="274825" y="34195"/>
                  <a:pt x="265471" y="49162"/>
                </a:cubicBezTo>
                <a:cubicBezTo>
                  <a:pt x="251954" y="70790"/>
                  <a:pt x="226861" y="84733"/>
                  <a:pt x="206477" y="98323"/>
                </a:cubicBezTo>
                <a:cubicBezTo>
                  <a:pt x="199922" y="108155"/>
                  <a:pt x="195169" y="119464"/>
                  <a:pt x="186813" y="127820"/>
                </a:cubicBezTo>
                <a:cubicBezTo>
                  <a:pt x="178457" y="136176"/>
                  <a:pt x="165097" y="138591"/>
                  <a:pt x="157316" y="147484"/>
                </a:cubicBezTo>
                <a:cubicBezTo>
                  <a:pt x="141753" y="165270"/>
                  <a:pt x="131097" y="186813"/>
                  <a:pt x="117987" y="206478"/>
                </a:cubicBezTo>
                <a:lnTo>
                  <a:pt x="98322" y="235975"/>
                </a:lnTo>
                <a:lnTo>
                  <a:pt x="78658" y="265471"/>
                </a:lnTo>
                <a:cubicBezTo>
                  <a:pt x="75381" y="275303"/>
                  <a:pt x="73461" y="285698"/>
                  <a:pt x="68826" y="294968"/>
                </a:cubicBezTo>
                <a:cubicBezTo>
                  <a:pt x="63541" y="305537"/>
                  <a:pt x="53960" y="313666"/>
                  <a:pt x="49161" y="324465"/>
                </a:cubicBezTo>
                <a:cubicBezTo>
                  <a:pt x="40743" y="343406"/>
                  <a:pt x="29497" y="383458"/>
                  <a:pt x="29497" y="383458"/>
                </a:cubicBezTo>
                <a:cubicBezTo>
                  <a:pt x="26219" y="406400"/>
                  <a:pt x="24209" y="429559"/>
                  <a:pt x="19664" y="452284"/>
                </a:cubicBezTo>
                <a:cubicBezTo>
                  <a:pt x="17631" y="462447"/>
                  <a:pt x="12679" y="471816"/>
                  <a:pt x="9832" y="481781"/>
                </a:cubicBezTo>
                <a:cubicBezTo>
                  <a:pt x="6120" y="494774"/>
                  <a:pt x="3277" y="508000"/>
                  <a:pt x="0" y="521110"/>
                </a:cubicBezTo>
                <a:cubicBezTo>
                  <a:pt x="7709" y="682996"/>
                  <a:pt x="-2973" y="674885"/>
                  <a:pt x="19664" y="776749"/>
                </a:cubicBezTo>
                <a:cubicBezTo>
                  <a:pt x="22595" y="789940"/>
                  <a:pt x="24174" y="803657"/>
                  <a:pt x="29497" y="816078"/>
                </a:cubicBezTo>
                <a:cubicBezTo>
                  <a:pt x="34152" y="826939"/>
                  <a:pt x="43876" y="835006"/>
                  <a:pt x="49161" y="845575"/>
                </a:cubicBezTo>
                <a:cubicBezTo>
                  <a:pt x="53796" y="854845"/>
                  <a:pt x="52519" y="866978"/>
                  <a:pt x="58993" y="875071"/>
                </a:cubicBezTo>
                <a:cubicBezTo>
                  <a:pt x="66375" y="884299"/>
                  <a:pt x="78658" y="888181"/>
                  <a:pt x="88490" y="894736"/>
                </a:cubicBezTo>
                <a:cubicBezTo>
                  <a:pt x="101600" y="914400"/>
                  <a:pt x="108155" y="940619"/>
                  <a:pt x="127819" y="953729"/>
                </a:cubicBezTo>
                <a:lnTo>
                  <a:pt x="186813" y="993058"/>
                </a:lnTo>
                <a:cubicBezTo>
                  <a:pt x="193368" y="1002890"/>
                  <a:pt x="197250" y="1015173"/>
                  <a:pt x="206477" y="1022555"/>
                </a:cubicBezTo>
                <a:cubicBezTo>
                  <a:pt x="214570" y="1029029"/>
                  <a:pt x="226704" y="1027752"/>
                  <a:pt x="235974" y="1032387"/>
                </a:cubicBezTo>
                <a:cubicBezTo>
                  <a:pt x="312217" y="1070508"/>
                  <a:pt x="220826" y="1037170"/>
                  <a:pt x="294967" y="1061884"/>
                </a:cubicBezTo>
                <a:cubicBezTo>
                  <a:pt x="304799" y="1068439"/>
                  <a:pt x="313895" y="1076264"/>
                  <a:pt x="324464" y="1081549"/>
                </a:cubicBezTo>
                <a:cubicBezTo>
                  <a:pt x="333734" y="1086184"/>
                  <a:pt x="345337" y="1085632"/>
                  <a:pt x="353961" y="1091381"/>
                </a:cubicBezTo>
                <a:cubicBezTo>
                  <a:pt x="427612" y="1140481"/>
                  <a:pt x="342818" y="1107332"/>
                  <a:pt x="412955" y="1130710"/>
                </a:cubicBezTo>
                <a:cubicBezTo>
                  <a:pt x="422787" y="1137265"/>
                  <a:pt x="431590" y="1145720"/>
                  <a:pt x="442451" y="1150375"/>
                </a:cubicBezTo>
                <a:cubicBezTo>
                  <a:pt x="454600" y="1155582"/>
                  <a:pt x="522193" y="1168289"/>
                  <a:pt x="530942" y="1170039"/>
                </a:cubicBezTo>
                <a:cubicBezTo>
                  <a:pt x="540774" y="1176594"/>
                  <a:pt x="552082" y="1181348"/>
                  <a:pt x="560438" y="1189704"/>
                </a:cubicBezTo>
                <a:cubicBezTo>
                  <a:pt x="568794" y="1198060"/>
                  <a:pt x="572538" y="1210122"/>
                  <a:pt x="580103" y="1219200"/>
                </a:cubicBezTo>
                <a:cubicBezTo>
                  <a:pt x="589005" y="1229882"/>
                  <a:pt x="599768" y="1238865"/>
                  <a:pt x="609600" y="1248697"/>
                </a:cubicBezTo>
                <a:cubicBezTo>
                  <a:pt x="633001" y="1318901"/>
                  <a:pt x="617766" y="1290444"/>
                  <a:pt x="648929" y="1337187"/>
                </a:cubicBezTo>
                <a:lnTo>
                  <a:pt x="717755" y="1543665"/>
                </a:lnTo>
                <a:cubicBezTo>
                  <a:pt x="721032" y="1553497"/>
                  <a:pt x="725073" y="1563107"/>
                  <a:pt x="727587" y="1573162"/>
                </a:cubicBezTo>
                <a:cubicBezTo>
                  <a:pt x="730864" y="1586272"/>
                  <a:pt x="732096" y="1600071"/>
                  <a:pt x="737419" y="1612491"/>
                </a:cubicBezTo>
                <a:cubicBezTo>
                  <a:pt x="742074" y="1623352"/>
                  <a:pt x="750529" y="1632155"/>
                  <a:pt x="757084" y="1641987"/>
                </a:cubicBezTo>
                <a:cubicBezTo>
                  <a:pt x="771942" y="1701419"/>
                  <a:pt x="762645" y="1668506"/>
                  <a:pt x="786580" y="1740310"/>
                </a:cubicBezTo>
                <a:lnTo>
                  <a:pt x="806245" y="1799304"/>
                </a:lnTo>
                <a:cubicBezTo>
                  <a:pt x="809395" y="1811905"/>
                  <a:pt x="818856" y="1854024"/>
                  <a:pt x="825909" y="1868129"/>
                </a:cubicBezTo>
                <a:cubicBezTo>
                  <a:pt x="831194" y="1878698"/>
                  <a:pt x="839019" y="1887794"/>
                  <a:pt x="845574" y="1897626"/>
                </a:cubicBezTo>
                <a:cubicBezTo>
                  <a:pt x="848724" y="1910226"/>
                  <a:pt x="858186" y="1952348"/>
                  <a:pt x="865238" y="1966452"/>
                </a:cubicBezTo>
                <a:cubicBezTo>
                  <a:pt x="870523" y="1977021"/>
                  <a:pt x="878348" y="1986117"/>
                  <a:pt x="884903" y="1995949"/>
                </a:cubicBezTo>
                <a:cubicBezTo>
                  <a:pt x="909617" y="2070090"/>
                  <a:pt x="876279" y="1978699"/>
                  <a:pt x="914400" y="2054942"/>
                </a:cubicBezTo>
                <a:cubicBezTo>
                  <a:pt x="936160" y="2098461"/>
                  <a:pt x="905451" y="2097842"/>
                  <a:pt x="983226" y="2123768"/>
                </a:cubicBezTo>
                <a:lnTo>
                  <a:pt x="1042219" y="2143433"/>
                </a:lnTo>
                <a:lnTo>
                  <a:pt x="1071716" y="2153265"/>
                </a:lnTo>
                <a:cubicBezTo>
                  <a:pt x="1120877" y="2149988"/>
                  <a:pt x="1170231" y="2148874"/>
                  <a:pt x="1219200" y="2143433"/>
                </a:cubicBezTo>
                <a:cubicBezTo>
                  <a:pt x="1229501" y="2142288"/>
                  <a:pt x="1238732" y="2136447"/>
                  <a:pt x="1248697" y="2133600"/>
                </a:cubicBezTo>
                <a:cubicBezTo>
                  <a:pt x="1261690" y="2129888"/>
                  <a:pt x="1274916" y="2127045"/>
                  <a:pt x="1288026" y="2123768"/>
                </a:cubicBezTo>
                <a:cubicBezTo>
                  <a:pt x="1297858" y="2117213"/>
                  <a:pt x="1308444" y="2111669"/>
                  <a:pt x="1317522" y="2104104"/>
                </a:cubicBezTo>
                <a:cubicBezTo>
                  <a:pt x="1328204" y="2095202"/>
                  <a:pt x="1347019" y="2074607"/>
                  <a:pt x="1347019" y="2074607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2866102" y="460992"/>
            <a:ext cx="185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C000"/>
                </a:solidFill>
              </a:rPr>
              <a:t>da Gama, 1498</a:t>
            </a:r>
          </a:p>
        </p:txBody>
      </p:sp>
    </p:spTree>
    <p:extLst>
      <p:ext uri="{BB962C8B-B14F-4D97-AF65-F5344CB8AC3E}">
        <p14:creationId xmlns:p14="http://schemas.microsoft.com/office/powerpoint/2010/main" val="28950544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3800" y="1905000"/>
            <a:ext cx="4953000" cy="1914836"/>
          </a:xfrm>
        </p:spPr>
        <p:txBody>
          <a:bodyPr/>
          <a:lstStyle/>
          <a:p>
            <a:r>
              <a:rPr lang="fr-CA" sz="3600" dirty="0"/>
              <a:t>Christophe Colomb « découvre » l’Amérique en </a:t>
            </a:r>
            <a:r>
              <a:rPr lang="fr-CA" sz="3600" b="1" dirty="0"/>
              <a:t>1492</a:t>
            </a:r>
            <a:r>
              <a:rPr lang="fr-CA" sz="3600" dirty="0"/>
              <a:t>.</a:t>
            </a:r>
          </a:p>
          <a:p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04" y="1709774"/>
            <a:ext cx="3587830" cy="44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60061" y="6174155"/>
            <a:ext cx="3438517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Christophe Colomb (Peinture, 1519)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fr-CA" sz="4000" dirty="0"/>
              <a:t>Exploration &amp; colonisation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965742" y="3587688"/>
            <a:ext cx="475958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600" dirty="0"/>
              <a:t>Il est italien, engagé par l’Espagne.</a:t>
            </a:r>
          </a:p>
          <a:p>
            <a:endParaRPr lang="fr-CA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733800" y="4775261"/>
            <a:ext cx="5184688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/>
              <a:t>Les Anglais, Français, Néerlandais, et Portugais suivent.</a:t>
            </a:r>
          </a:p>
          <a:p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273115" y="6782400"/>
            <a:ext cx="8718485" cy="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6363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430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9600" dirty="0"/>
              <a:t>« G   d,</a:t>
            </a:r>
          </a:p>
          <a:p>
            <a:pPr algn="ctr"/>
            <a:r>
              <a:rPr lang="fr-CA" sz="9600" dirty="0"/>
              <a:t>G   </a:t>
            </a:r>
            <a:r>
              <a:rPr lang="fr-CA" sz="9600" dirty="0" err="1"/>
              <a:t>ld</a:t>
            </a:r>
            <a:r>
              <a:rPr lang="fr-CA" sz="9600" dirty="0"/>
              <a:t>, and </a:t>
            </a:r>
            <a:r>
              <a:rPr lang="fr-CA" sz="9600" dirty="0" err="1"/>
              <a:t>Gl</a:t>
            </a:r>
            <a:r>
              <a:rPr lang="fr-CA" sz="9600" dirty="0"/>
              <a:t>   </a:t>
            </a:r>
            <a:r>
              <a:rPr lang="fr-CA" sz="9600" dirty="0" err="1"/>
              <a:t>ry</a:t>
            </a:r>
            <a:r>
              <a:rPr lang="fr-CA" sz="9600" dirty="0"/>
              <a:t>. »</a:t>
            </a:r>
            <a:endParaRPr lang="en-US" sz="9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30" y="4389347"/>
            <a:ext cx="984594" cy="1013252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3007">
            <a:off x="2529008" y="3013166"/>
            <a:ext cx="975914" cy="914189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38246"/>
            <a:ext cx="1193867" cy="1610773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91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28662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733800" y="2000250"/>
            <a:ext cx="30670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Berlin Sans FB Demi" panose="020E0802020502020306" pitchFamily="34" charset="0"/>
              </a:rPr>
              <a:t>p.48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219200" y="5143501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p.48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276600" y="1314451"/>
            <a:ext cx="432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219200" y="4222613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maritime (adj), marchand (nm), combler (v)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McGill\FE3\Histoire Sec3\Lecon 14 - ChrisColomb\Flat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224" y="0"/>
            <a:ext cx="9517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66800" y="476433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Avant Christophe Colomb, croyait-on que le terre était plate?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819">
            <a:off x="138980" y="238472"/>
            <a:ext cx="704615" cy="7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sciencephoto.com/image/354255/large/T6400151-Ship_coming_over_horizon-S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55" y="2895600"/>
            <a:ext cx="60871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43600" y="8382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dirty="0"/>
              <a:t>Non.</a:t>
            </a:r>
          </a:p>
          <a:p>
            <a:r>
              <a:rPr lang="fr-CA" sz="2400" b="1" dirty="0"/>
              <a:t>Voici pourquoi…</a:t>
            </a:r>
            <a:endParaRPr lang="fr-CA" sz="20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96052">
            <a:off x="13854" y="-6928"/>
            <a:ext cx="5243945" cy="52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/>
              <a:t>Exploration &amp; colonisation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228" y="2386390"/>
            <a:ext cx="2927526" cy="3657600"/>
          </a:xfrm>
        </p:spPr>
        <p:txBody>
          <a:bodyPr>
            <a:noAutofit/>
          </a:bodyPr>
          <a:lstStyle/>
          <a:p>
            <a:r>
              <a:rPr lang="fr-CA" sz="3200" dirty="0"/>
              <a:t>Les Phéniciens explorent l’Amérique dans les années avant J.C.?</a:t>
            </a:r>
          </a:p>
          <a:p>
            <a:endParaRPr lang="fr-CA" sz="2800" dirty="0"/>
          </a:p>
          <a:p>
            <a:pPr marL="114300" indent="0">
              <a:buNone/>
            </a:pPr>
            <a:endParaRPr lang="fr-CA" sz="2800" dirty="0"/>
          </a:p>
          <a:p>
            <a:pPr marL="114300" indent="0">
              <a:buNone/>
            </a:pPr>
            <a:endParaRPr lang="fr-CA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1754" y="1981200"/>
            <a:ext cx="5705362" cy="44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5257800" y="3733800"/>
            <a:ext cx="720435" cy="1447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/>
          <p:cNvCxnSpPr>
            <a:stCxn id="5" idx="6"/>
          </p:cNvCxnSpPr>
          <p:nvPr/>
        </p:nvCxnSpPr>
        <p:spPr>
          <a:xfrm>
            <a:off x="5978235" y="4457700"/>
            <a:ext cx="49876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477000" y="421519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0000"/>
                </a:solidFill>
              </a:rPr>
              <a:t>Phénicie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819">
            <a:off x="138981" y="139731"/>
            <a:ext cx="704615" cy="701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00" y="2304000"/>
            <a:ext cx="2083695" cy="10156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03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1"/>
            <a:ext cx="8077200" cy="1219199"/>
          </a:xfrm>
        </p:spPr>
        <p:txBody>
          <a:bodyPr/>
          <a:lstStyle/>
          <a:p>
            <a:r>
              <a:rPr lang="fr-CA" sz="3200" dirty="0"/>
              <a:t>Les Vikings s’établissent à Terre-Neuve vers l’année 1000.</a:t>
            </a:r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01" y="2804134"/>
            <a:ext cx="5933400" cy="3983325"/>
          </a:xfrm>
          <a:prstGeom prst="rect">
            <a:avLst/>
          </a:prstGeom>
          <a:effectLst>
            <a:softEdge rad="0"/>
          </a:effectLst>
          <a:extLst/>
        </p:spPr>
      </p:pic>
      <p:sp>
        <p:nvSpPr>
          <p:cNvPr id="4" name="ZoneTexte 3"/>
          <p:cNvSpPr txBox="1"/>
          <p:nvPr/>
        </p:nvSpPr>
        <p:spPr>
          <a:xfrm>
            <a:off x="304800" y="6181904"/>
            <a:ext cx="4662407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L’Anse aux </a:t>
            </a:r>
            <a:r>
              <a:rPr lang="fr-CA" sz="2000" dirty="0" err="1"/>
              <a:t>Meadows</a:t>
            </a:r>
            <a:r>
              <a:rPr lang="fr-CA" sz="2000" dirty="0"/>
              <a:t>, Terre-Neuve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870" y="1918800"/>
            <a:ext cx="3660013" cy="4877543"/>
          </a:xfrm>
          <a:prstGeom prst="rect">
            <a:avLst/>
          </a:prstGeom>
          <a:extLst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fr-CA" sz="4000" dirty="0"/>
              <a:t>Exploration &amp; colonisation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6559200"/>
            <a:ext cx="295238" cy="2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48762" y="6580800"/>
            <a:ext cx="295238" cy="295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115" y="6782400"/>
            <a:ext cx="8718485" cy="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92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1"/>
            <a:ext cx="5715000" cy="2514599"/>
          </a:xfrm>
        </p:spPr>
        <p:txBody>
          <a:bodyPr>
            <a:noAutofit/>
          </a:bodyPr>
          <a:lstStyle/>
          <a:p>
            <a:r>
              <a:rPr lang="fr-CA" sz="3200" dirty="0"/>
              <a:t>À la fin du 15</a:t>
            </a:r>
            <a:r>
              <a:rPr lang="fr-CA" sz="3200" baseline="30000" dirty="0"/>
              <a:t>e</a:t>
            </a:r>
            <a:r>
              <a:rPr lang="fr-CA" sz="3200" dirty="0"/>
              <a:t> siècle, les Européens se mettent à explorer.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fr-CA" sz="4000" dirty="0"/>
              <a:t>Exploration &amp; colonisation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90800" y="27288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Leur motif :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85800" y="3276000"/>
            <a:ext cx="5257800" cy="1216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Trouver une voie vers l’Asie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828800" y="37440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(les Indes)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31" y="558000"/>
            <a:ext cx="3098549" cy="6248400"/>
          </a:xfrm>
          <a:prstGeom prst="rect">
            <a:avLst/>
          </a:prstGeom>
          <a:effectLst>
            <a:outerShdw blurRad="76200" dist="215900" dir="156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73115" y="6782400"/>
            <a:ext cx="8718485" cy="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90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9034272" y="0"/>
            <a:ext cx="109728" cy="68718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Picture 2" descr="https://lh6.googleusercontent.com/JbKs5tlhYIlQcL9TEwYhJlrD7PLhavDk_Zjz_JiyNugrUszO58S0_QzgIx-p9sgcY9Xf1a1Y56HMawKImSyyRUWUtyZYNVyFrtR7oQriyPXfM7jKrbwVG4pHLdo5a8C9ZAeWy0D69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199"/>
            <a:ext cx="7391400" cy="591501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88">
            <a:off x="331879" y="172354"/>
            <a:ext cx="878131" cy="874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0" y="3710067"/>
            <a:ext cx="1847619" cy="1242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599" y="3962400"/>
            <a:ext cx="191273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Constantinople</a:t>
            </a:r>
            <a:endParaRPr lang="fr-CA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30" y="3951249"/>
            <a:ext cx="381175" cy="3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92" y="3939484"/>
            <a:ext cx="398250" cy="39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59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1066800" y="4343400"/>
            <a:ext cx="5032850" cy="2133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A" sz="3200" dirty="0"/>
              <a:t>Des pierres précieuses</a:t>
            </a:r>
          </a:p>
          <a:p>
            <a:pPr>
              <a:buFontTx/>
              <a:buChar char="-"/>
            </a:pPr>
            <a:r>
              <a:rPr lang="fr-CA" sz="3200" dirty="0"/>
              <a:t>Des épices</a:t>
            </a:r>
          </a:p>
          <a:p>
            <a:pPr>
              <a:buFontTx/>
              <a:buChar char="-"/>
            </a:pPr>
            <a:r>
              <a:rPr lang="fr-CA" sz="3200" dirty="0"/>
              <a:t>De la soie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83">
            <a:off x="5386483" y="4632791"/>
            <a:ext cx="3300317" cy="155481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1"/>
            <a:ext cx="5715000" cy="2514599"/>
          </a:xfrm>
        </p:spPr>
        <p:txBody>
          <a:bodyPr>
            <a:noAutofit/>
          </a:bodyPr>
          <a:lstStyle/>
          <a:p>
            <a:r>
              <a:rPr lang="fr-CA" sz="3200" dirty="0"/>
              <a:t>À la fin du 15</a:t>
            </a:r>
            <a:r>
              <a:rPr lang="fr-CA" sz="3200" baseline="30000" dirty="0"/>
              <a:t>e</a:t>
            </a:r>
            <a:r>
              <a:rPr lang="fr-CA" sz="3200" dirty="0"/>
              <a:t> siècle, les Européens se mettent à explorer.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fr-CA" sz="4000" dirty="0"/>
              <a:t>Exploration &amp; colonisation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90800" y="27360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Leur motif :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85800" y="3290285"/>
            <a:ext cx="5257800" cy="1216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Trouver une voie vers l’Asie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828800" y="3778743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(les Indes)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886200" y="3780000"/>
            <a:ext cx="1447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pour: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94" y="5799833"/>
            <a:ext cx="575013" cy="4431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3" y="5993170"/>
            <a:ext cx="573810" cy="2706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7689" y="5679947"/>
            <a:ext cx="739497" cy="416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86" y="5799833"/>
            <a:ext cx="756864" cy="27030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3115" y="6782400"/>
            <a:ext cx="8718485" cy="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31" y="558000"/>
            <a:ext cx="3098549" cy="6248400"/>
          </a:xfrm>
          <a:prstGeom prst="rect">
            <a:avLst/>
          </a:prstGeom>
          <a:effectLst>
            <a:outerShdw blurRad="76200" dist="215900" dir="156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8131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3800" y="1905000"/>
            <a:ext cx="4953000" cy="1914836"/>
          </a:xfrm>
        </p:spPr>
        <p:txBody>
          <a:bodyPr/>
          <a:lstStyle/>
          <a:p>
            <a:r>
              <a:rPr lang="fr-CA" sz="3600" dirty="0"/>
              <a:t>Christophe Colomb « découvre » l’Amérique en </a:t>
            </a:r>
            <a:r>
              <a:rPr lang="fr-CA" sz="3600" b="1" dirty="0"/>
              <a:t>1492</a:t>
            </a:r>
            <a:r>
              <a:rPr lang="fr-CA" sz="3600" dirty="0"/>
              <a:t>.</a:t>
            </a:r>
          </a:p>
          <a:p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04" y="1709774"/>
            <a:ext cx="3587830" cy="44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60061" y="6174155"/>
            <a:ext cx="3438517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Christophe Colomb (Peinture, 1519)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fr-CA" sz="4000" dirty="0"/>
              <a:t>Exploration &amp; colonisation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115" y="6782400"/>
            <a:ext cx="8718485" cy="8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25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243</Words>
  <Application>Microsoft Office PowerPoint</Application>
  <PresentationFormat>On-screen Show (4:3)</PresentationFormat>
  <Paragraphs>60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Berlin Sans FB Demi</vt:lpstr>
      <vt:lpstr>Book Antiqua</vt:lpstr>
      <vt:lpstr>Calibri</vt:lpstr>
      <vt:lpstr>Calibri Light</vt:lpstr>
      <vt:lpstr>Century Gothic</vt:lpstr>
      <vt:lpstr>Garamond</vt:lpstr>
      <vt:lpstr>Apothicaire</vt:lpstr>
      <vt:lpstr>Office Theme</vt:lpstr>
      <vt:lpstr>1_Office Theme</vt:lpstr>
      <vt:lpstr>exploration et colonisation:</vt:lpstr>
      <vt:lpstr>PowerPoint Presentation</vt:lpstr>
      <vt:lpstr>PowerPoint Presentation</vt:lpstr>
      <vt:lpstr>Exploration &amp; colonisation</vt:lpstr>
      <vt:lpstr>Exploration &amp; colonisation</vt:lpstr>
      <vt:lpstr>Exploration &amp; colonisation</vt:lpstr>
      <vt:lpstr>PowerPoint Presentation</vt:lpstr>
      <vt:lpstr>Exploration &amp; colonisation</vt:lpstr>
      <vt:lpstr>Exploration &amp; colonisation</vt:lpstr>
      <vt:lpstr>PowerPoint Presentation</vt:lpstr>
      <vt:lpstr>Exploration &amp; colonisation</vt:lpstr>
      <vt:lpstr>PowerPoint Presentation</vt:lpstr>
      <vt:lpstr>Exploration &amp; colonisation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et colonisation:</dc:title>
  <dc:creator>Martin</dc:creator>
  <cp:lastModifiedBy>Martin Brisebois</cp:lastModifiedBy>
  <cp:revision>64</cp:revision>
  <dcterms:created xsi:type="dcterms:W3CDTF">2013-01-16T23:56:49Z</dcterms:created>
  <dcterms:modified xsi:type="dcterms:W3CDTF">2017-10-03T11:36:58Z</dcterms:modified>
</cp:coreProperties>
</file>