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sldIdLst>
    <p:sldId id="256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1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30T18:46:56.957" idx="1">
    <p:pos x="7373" y="1135"/>
    <p:text>La peinture date d'environ 1870.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30T18:46:56.957" idx="1">
    <p:pos x="7373" y="1135"/>
    <p:text>La peinture date d'environ 1870.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352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859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009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2876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52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8670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4547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81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897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1612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571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9861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6405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7478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012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21A6-EA56-4A4F-BF51-15BFC14C1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2E9E8-E428-43A4-9DFD-3079D802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996F7-D559-4417-8FA4-093E5819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2BE04-F354-4D3F-A0C3-0439EDF7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55D3C-B083-4D30-8713-80AE8F42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9601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A52A-EC67-4E11-828E-D4085944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70E3-7B3A-4826-995E-9B78DC977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8909-C2EC-454C-8AFF-85030F8D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80B0-9A95-4838-A32B-D0AC0333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C904C-B0EB-4BD1-8834-BDF0FDAD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749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71E2-26F8-4539-9714-34492D57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49F6C-5C20-4A93-9FA3-B9D776343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14C14-AB83-4745-B32E-AAE43381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74DF2-3B9E-45C4-B20C-283C39EE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0E9E8-8AF4-43A9-9BA1-3274ED84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132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6456-A5B8-4946-9139-40CD53FF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EC00-2156-44A1-ACC9-4A02BD1BD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6D915-719B-4E2B-89BD-BB5FBFB0E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6C2CB-987F-4978-B078-1E647C37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AC727-C93E-4916-B532-A9BD9B7E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F5D7F-D96C-41D0-BDF5-ECE85109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3431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FED4-5670-4E6A-8917-F78AD3E8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0FD6A-9963-4608-8572-C9D666671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D1514-5294-48CE-AD08-782E99FDC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E892E-0094-44FD-9ADA-8B7C53861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34126-AF13-437D-BC5D-760AB875C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6C5FF5-2D36-4CA8-85E7-23B624BE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8D653-265C-44C9-ACDE-7B0F203A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EA77D-B211-40A4-AD39-414C48C7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1047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FCE6-49C8-44A3-AB74-D9A59173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78154-A64E-45AB-9D5F-682A2417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30D62-A962-4F24-84F5-082867BF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37D9B-21D4-4619-9B9D-C03EC354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7560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E4C01-9D92-4493-B0C7-6C0FBDA9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97327-6B50-4244-8071-90E87BA6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BE2D5-083A-472C-B190-73831501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183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3385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1A4D-EFCD-49F6-ABBE-45308D22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36B3-5E6C-41D7-9C2D-BEDA0AA57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08ED5-36C5-4F42-9B1A-53FC75140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5E8C6-5BBA-4564-8F1E-7EADB2AD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041FE-B354-4EDF-95BD-C804AAB4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84E-1C46-424D-B823-D075CE60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8248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E403-422F-42E6-88ED-31B72A41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5AA17-657D-4B8F-8EBD-12FDCFE48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B6B4F-3F7D-44EF-AAF6-2076E7F91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F035-82F1-4DEA-B61E-0F4C16A8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236B2-1913-4601-9C8E-9E13E57E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0AF13-FB0C-43C8-8916-F65FA27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3782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338F-4AF0-4457-81DF-68550DC2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74326-82A3-46F7-A45F-AC6BB3B21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9B48-1DE7-4F7A-834D-9B638C27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B6EF7-B559-4652-B400-4A2BDD80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ED840-A338-482A-93EB-14FAA95A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970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9EE91-28E3-423C-9317-5ACE6A1A9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7132A-570D-41E8-81A7-3525CF9E0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3ACB-711F-4320-8BCA-592ED254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A18E3-24F6-4266-9AD4-2B388DE5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1D3E5-AF93-4B85-A9C0-1D44A4AB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243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46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923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784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839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646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521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74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3108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2B180-2305-4D79-9E2B-574CE249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9AB45-F912-4AA3-B5FB-4654B9B3D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4A39C-F9AB-44CA-AE75-21E943705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0A20A-299B-4508-AD4E-6DD1D69A85D9}" type="datetimeFigureOut">
              <a:rPr lang="fr-CA" smtClean="0"/>
              <a:t>2017-11-01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41940-98C1-403B-99E7-2051A2F37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25C5E-A3DD-4682-BFD4-9D23877B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EF44-C8A0-4BA6-A605-AD9B2FCCEF9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71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U6Mp47D4ZBevrM&amp;tbnid=s3G8oiQYvhSU3M:&amp;ved=0CAUQjRw&amp;url=http://kids.britannica.com/elementary/art-88094&amp;ei=YUVIUoyAAY7C4AOxpIDIAQ&amp;bvm=bv.53217764,d.dmg&amp;psig=AFQjCNFS4PEU49vupMO3kCdib7ye1le-Xw&amp;ust=1380554454194436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http://www.google.ca/url?sa=i&amp;rct=j&amp;q=&amp;esrc=s&amp;frm=1&amp;source=images&amp;cd=&amp;cad=rja&amp;docid=EY9kLr-W7wkkPM&amp;tbnid=MJ8qF7_lCJCs_M:&amp;ved=0CAUQjRw&amp;url=http://www.clker.com/clipart-16559.html&amp;ei=HEZIUoWMONep4AOBuYGoDw&amp;bvm=bv.53217764,d.dmg&amp;psig=AFQjCNEmDSDCSyQQFGpyGx2tuNNdsQ9aHQ&amp;ust=1380554614554890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U6Mp47D4ZBevrM&amp;tbnid=s3G8oiQYvhSU3M:&amp;ved=0CAUQjRw&amp;url=http://kids.britannica.com/elementary/art-88094&amp;ei=YUVIUoyAAY7C4AOxpIDIAQ&amp;bvm=bv.53217764,d.dmg&amp;psig=AFQjCNFS4PEU49vupMO3kCdib7ye1le-Xw&amp;ust=1380554454194436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a/url?sa=i&amp;rct=j&amp;q=&amp;esrc=s&amp;frm=1&amp;source=images&amp;cd=&amp;cad=rja&amp;docid=W34x-Izv36s4wM&amp;tbnid=ycjkYM5Cl0V1rM:&amp;ved=0CAUQjRw&amp;url=http://www.lessignets.com/signetsdiane/calendrier/avril/29.htm&amp;ei=2SNCUvu4LpS54AOfjoDgDg&amp;bvm=bv.53077864,d.dmg&amp;psig=AFQjCNHqmyn_23uTZrNPbBG3wV0jck-Asg&amp;ust=1380152661916272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5800" b="1" dirty="0"/>
              <a:t>Les compagnies à monopole</a:t>
            </a:r>
          </a:p>
        </p:txBody>
      </p:sp>
    </p:spTree>
    <p:extLst>
      <p:ext uri="{BB962C8B-B14F-4D97-AF65-F5344CB8AC3E}">
        <p14:creationId xmlns:p14="http://schemas.microsoft.com/office/powerpoint/2010/main" val="16656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/>
              <a:t>Les compagnies à monopole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6961367" cy="1210199"/>
          </a:xfrm>
        </p:spPr>
        <p:txBody>
          <a:bodyPr>
            <a:normAutofit/>
          </a:bodyPr>
          <a:lstStyle/>
          <a:p>
            <a:r>
              <a:rPr lang="fr-CA" sz="4000" dirty="0"/>
              <a:t>Le mercantilisme encourage la création de colonies-comptoir,</a:t>
            </a:r>
          </a:p>
        </p:txBody>
      </p:sp>
      <p:pic>
        <p:nvPicPr>
          <p:cNvPr id="5" name="Picture 2" descr="http://media.web.britannica.com/eb-media/54/91554-004-3AC698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081" y="2066887"/>
            <a:ext cx="3252247" cy="4528446"/>
          </a:xfrm>
          <a:prstGeom prst="rect">
            <a:avLst/>
          </a:prstGeom>
          <a:ln w="7620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5563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56" y="-37472"/>
            <a:ext cx="3238244" cy="68954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52" y="-200238"/>
            <a:ext cx="9588183" cy="73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4912" y="583931"/>
            <a:ext cx="7250932" cy="651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clker.com/cliparts/d/9/c/3/12065594111359423454mystica_Arrow_set_(Comic)_1.svg.hi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33550" y="4089156"/>
            <a:ext cx="756741" cy="11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13" y="3849673"/>
            <a:ext cx="1330758" cy="800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 descr="http://www.clker.com/cliparts/d/9/c/3/12065594111359423454mystica_Arrow_set_(Comic)_1.svg.hi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34969" y="1776496"/>
            <a:ext cx="756741" cy="11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59" y="1314877"/>
            <a:ext cx="1435053" cy="918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7213">
            <a:off x="5138737" y="1242102"/>
            <a:ext cx="1121571" cy="7558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930" flipH="1">
            <a:off x="4547369" y="1173229"/>
            <a:ext cx="3275101" cy="535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7213">
            <a:off x="3606441" y="3624250"/>
            <a:ext cx="1121571" cy="755842"/>
          </a:xfrm>
          <a:prstGeom prst="rect">
            <a:avLst/>
          </a:prstGeom>
        </p:spPr>
      </p:pic>
      <p:pic>
        <p:nvPicPr>
          <p:cNvPr id="15" name="Picture 5" descr="http://www.clker.com/cliparts/d/9/c/3/12065594111359423454mystica_Arrow_set_(Comic)_1.svg.hi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78297" y="2479093"/>
            <a:ext cx="756741" cy="11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5" y="2161330"/>
            <a:ext cx="1353050" cy="960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7213">
            <a:off x="4028547" y="2314721"/>
            <a:ext cx="1121571" cy="7558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586">
            <a:off x="5069660" y="1898490"/>
            <a:ext cx="569894" cy="1382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74" y="3307565"/>
            <a:ext cx="1432642" cy="1481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0"/>
            <a:ext cx="310232" cy="6928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10628379" y="-70574"/>
            <a:ext cx="1578516" cy="6928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94374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0255 L -0.30482 -0.002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/>
              <a:t>Les compagnies à monopole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6961367" cy="1210199"/>
          </a:xfrm>
        </p:spPr>
        <p:txBody>
          <a:bodyPr>
            <a:normAutofit/>
          </a:bodyPr>
          <a:lstStyle/>
          <a:p>
            <a:r>
              <a:rPr lang="fr-CA" sz="4000" dirty="0"/>
              <a:t>Le mercantilisme encourage la création de colonies-comptoir,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20239" y="3179578"/>
            <a:ext cx="6310647" cy="196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mais le roi de France veut </a:t>
            </a:r>
            <a:r>
              <a:rPr lang="fr-CA" sz="4000" b="1" dirty="0"/>
              <a:t>consolider</a:t>
            </a:r>
            <a:r>
              <a:rPr lang="fr-CA" sz="4000" dirty="0"/>
              <a:t> sa présence en Amérique</a:t>
            </a:r>
          </a:p>
        </p:txBody>
      </p:sp>
      <p:pic>
        <p:nvPicPr>
          <p:cNvPr id="5" name="Picture 2" descr="http://media.web.britannica.com/eb-media/54/91554-004-3AC698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081" y="2066887"/>
            <a:ext cx="3252247" cy="4528446"/>
          </a:xfrm>
          <a:prstGeom prst="rect">
            <a:avLst/>
          </a:prstGeom>
          <a:ln w="76200">
            <a:solidFill>
              <a:schemeClr val="tx1"/>
            </a:solidFill>
          </a:ln>
          <a:ex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20238" y="4276800"/>
            <a:ext cx="6310647" cy="1477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    en créant une </a:t>
            </a:r>
            <a:r>
              <a:rPr lang="fr-CA" sz="4000" u="sng" dirty="0"/>
              <a:t>colonie de peuplement</a:t>
            </a:r>
            <a:r>
              <a:rPr lang="fr-CA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9679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/>
              <a:t>Les compagnies à monopole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197" y="2060776"/>
            <a:ext cx="6961367" cy="1210199"/>
          </a:xfrm>
        </p:spPr>
        <p:txBody>
          <a:bodyPr>
            <a:normAutofit/>
          </a:bodyPr>
          <a:lstStyle/>
          <a:p>
            <a:r>
              <a:rPr lang="fr-CA" sz="4000" dirty="0"/>
              <a:t>Pour ce faire, il crée des compagnies à </a:t>
            </a:r>
            <a:r>
              <a:rPr lang="fr-CA" sz="4000" u="sng" dirty="0"/>
              <a:t>monopole</a:t>
            </a:r>
            <a:r>
              <a:rPr lang="fr-CA" sz="4000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75561" y="3216399"/>
            <a:ext cx="6310647" cy="196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Elles ont un droit exclusif sur tout le commerce en N-F,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5561" y="3773573"/>
            <a:ext cx="6859318" cy="141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			mais elles ont deux obligations :</a:t>
            </a: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833" y="1963334"/>
            <a:ext cx="3541008" cy="4595775"/>
          </a:xfrm>
          <a:prstGeom prst="rect">
            <a:avLst/>
          </a:prstGeom>
          <a:noFill/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40943" y="4929196"/>
            <a:ext cx="6859318" cy="141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fr-CA" sz="4000" dirty="0"/>
              <a:t>Peupler la colonie</a:t>
            </a:r>
          </a:p>
          <a:p>
            <a:pPr marL="742950" indent="-742950">
              <a:buFont typeface="+mj-lt"/>
              <a:buAutoNum type="arabicPeriod"/>
            </a:pPr>
            <a:r>
              <a:rPr lang="fr-CA" sz="4000" dirty="0"/>
              <a:t>Administrer la colonie</a:t>
            </a:r>
          </a:p>
        </p:txBody>
      </p:sp>
    </p:spTree>
    <p:extLst>
      <p:ext uri="{BB962C8B-B14F-4D97-AF65-F5344CB8AC3E}">
        <p14:creationId xmlns:p14="http://schemas.microsoft.com/office/powerpoint/2010/main" val="6666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/>
              <a:t>Les compagnies à monopole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400" y="2011680"/>
            <a:ext cx="6961367" cy="1210199"/>
          </a:xfrm>
        </p:spPr>
        <p:txBody>
          <a:bodyPr>
            <a:normAutofit/>
          </a:bodyPr>
          <a:lstStyle/>
          <a:p>
            <a:r>
              <a:rPr lang="fr-CA" sz="4000" dirty="0"/>
              <a:t>Le premier poste permanent est fondé à Québec en </a:t>
            </a:r>
            <a:r>
              <a:rPr lang="fr-CA" sz="4000" b="1" dirty="0"/>
              <a:t>1608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8000" y="3221879"/>
            <a:ext cx="6244538" cy="938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par </a:t>
            </a:r>
            <a:r>
              <a:rPr lang="fr-CA" sz="4000" u="sng" dirty="0"/>
              <a:t>Samuel de Champlain</a:t>
            </a:r>
            <a:r>
              <a:rPr lang="fr-CA" sz="40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367" y="2011680"/>
            <a:ext cx="3615626" cy="46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7/71/Canada_Quebec_relief_location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9" y="205352"/>
            <a:ext cx="5296878" cy="6453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3102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0891156" y="0"/>
            <a:ext cx="13008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Picture 6" descr="http://metis-history.info/PhotoBig/photo-f1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2" y="200592"/>
            <a:ext cx="4267200" cy="6456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9"/>
          <p:cNvSpPr/>
          <p:nvPr/>
        </p:nvSpPr>
        <p:spPr>
          <a:xfrm flipH="1" flipV="1">
            <a:off x="2628900" y="581297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406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/>
              <a:t>Les compagnies à monopole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400" y="2011680"/>
            <a:ext cx="6961367" cy="1210199"/>
          </a:xfrm>
        </p:spPr>
        <p:txBody>
          <a:bodyPr>
            <a:normAutofit/>
          </a:bodyPr>
          <a:lstStyle/>
          <a:p>
            <a:r>
              <a:rPr lang="fr-CA" sz="4000" dirty="0"/>
              <a:t>Le premier poste permanent est fondé à Québec en </a:t>
            </a:r>
            <a:r>
              <a:rPr lang="fr-CA" sz="4000" b="1" dirty="0"/>
              <a:t>1608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8000" y="3162054"/>
            <a:ext cx="6244538" cy="99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par </a:t>
            </a:r>
            <a:r>
              <a:rPr lang="fr-CA" sz="4000" u="sng" dirty="0"/>
              <a:t>Samuel de Champlain</a:t>
            </a:r>
            <a:r>
              <a:rPr lang="fr-CA" sz="4000" dirty="0"/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4400" y="3867778"/>
            <a:ext cx="6961367" cy="898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Le lieu est bon parce que . . 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47200" y="4647888"/>
            <a:ext cx="6859318" cy="2193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fr-CA" sz="4000" dirty="0"/>
              <a:t>Le fleuve est étroit</a:t>
            </a:r>
          </a:p>
          <a:p>
            <a:pPr marL="742950" indent="-742950">
              <a:buFont typeface="+mj-lt"/>
              <a:buAutoNum type="romanUcPeriod"/>
            </a:pPr>
            <a:r>
              <a:rPr lang="fr-CA" sz="4000" dirty="0"/>
              <a:t>Il y a une falaise protectrice</a:t>
            </a:r>
          </a:p>
          <a:p>
            <a:pPr marL="742950" indent="-742950">
              <a:buFont typeface="+mj-lt"/>
              <a:buAutoNum type="romanUcPeriod"/>
            </a:pPr>
            <a:r>
              <a:rPr lang="fr-CA" sz="4000" dirty="0"/>
              <a:t>Les autochtones font le troc là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367" y="2011680"/>
            <a:ext cx="3615626" cy="46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34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398" y="1257301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695950" y="2000251"/>
            <a:ext cx="2628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p.79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#1 b)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#3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3438526" y="5143502"/>
            <a:ext cx="50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p.79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638799" y="1314452"/>
            <a:ext cx="45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3438525" y="4222614"/>
            <a:ext cx="814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craindre (v), mettre sur pied, encadrer (v)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63</TotalTime>
  <Words>167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Berlin Sans FB Demi</vt:lpstr>
      <vt:lpstr>Calibri</vt:lpstr>
      <vt:lpstr>Calibri Light</vt:lpstr>
      <vt:lpstr>Corbel</vt:lpstr>
      <vt:lpstr>Wingdings</vt:lpstr>
      <vt:lpstr>Office Theme</vt:lpstr>
      <vt:lpstr>Banded</vt:lpstr>
      <vt:lpstr>1_Office Theme</vt:lpstr>
      <vt:lpstr>Les compagnies à monopole</vt:lpstr>
      <vt:lpstr>Les compagnies à monopole</vt:lpstr>
      <vt:lpstr>PowerPoint Presentation</vt:lpstr>
      <vt:lpstr>Les compagnies à monopole</vt:lpstr>
      <vt:lpstr>Les compagnies à monopole</vt:lpstr>
      <vt:lpstr>Les compagnies à monopole</vt:lpstr>
      <vt:lpstr>PowerPoint Presentation</vt:lpstr>
      <vt:lpstr>Les compagnies à monopole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compagnies à monopole</dc:title>
  <dc:creator>Martin Brisebois</dc:creator>
  <cp:lastModifiedBy>Martin Brisebois</cp:lastModifiedBy>
  <cp:revision>13</cp:revision>
  <dcterms:created xsi:type="dcterms:W3CDTF">2016-10-30T22:02:22Z</dcterms:created>
  <dcterms:modified xsi:type="dcterms:W3CDTF">2017-11-01T11:09:01Z</dcterms:modified>
</cp:coreProperties>
</file>