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5" r:id="rId5"/>
    <p:sldId id="256" r:id="rId6"/>
    <p:sldId id="257" r:id="rId7"/>
    <p:sldId id="258" r:id="rId8"/>
    <p:sldId id="262" r:id="rId9"/>
    <p:sldId id="261" r:id="rId10"/>
    <p:sldId id="259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8" clrIdx="0">
    <p:extLst>
      <p:ext uri="{19B8F6BF-5375-455C-9EA6-DF929625EA0E}">
        <p15:presenceInfo xmlns=""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19T14:03:22.724" idx="1">
    <p:pos x="2185" y="1815"/>
    <p:text>Pourquoi je dis UNE puissance mondiale? Qui est l'autre puissance?</p:text>
    <p:extLst mod="1">
      <p:ext uri="{C676402C-5697-4E1C-873F-D02D1690AC5C}">
        <p15:threadingInfo xmlns=""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0T13:08:07.523" idx="2">
    <p:pos x="1680" y="3046"/>
    <p:text>Les Russe la développeront en 1949.</p:text>
    <p:extLst>
      <p:ext uri="{C676402C-5697-4E1C-873F-D02D1690AC5C}">
        <p15:threadingInfo xmlns=""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0T13:11:37.900" idx="3">
    <p:pos x="6223" y="1228"/>
    <p:text>Little Boy a été lancé sur Hiroshima le 6 août 1945; Fat Man sur Nagasaki trois jours plus tard. Les Américains n'avaient pas d'autres bombes de prêt après ces deux là.</p:text>
    <p:extLst mod="1">
      <p:ext uri="{C676402C-5697-4E1C-873F-D02D1690AC5C}">
        <p15:threadingInfo xmlns="" xmlns:p15="http://schemas.microsoft.com/office/powerpoint/2012/main" timeZoneBias="300"/>
      </p:ext>
    </p:extLst>
  </p:cm>
  <p:cm authorId="1" dt="2015-12-20T13:28:58.051" idx="4">
    <p:pos x="3401" y="1484"/>
    <p:text>Entre 150 000 - 200 000 personnes sont mortes à cause des bombes.</p:text>
    <p:extLst mod="1">
      <p:ext uri="{C676402C-5697-4E1C-873F-D02D1690AC5C}">
        <p15:threadingInfo xmlns=""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0T13:52:32.606" idx="5">
    <p:pos x="2792" y="2786"/>
    <p:text>Pas tous les colonies européennes ont été délaissées de façon paisible. Par exemple, les Français se sont fait sortir du Vietnam par force.</p:text>
    <p:extLst>
      <p:ext uri="{C676402C-5697-4E1C-873F-D02D1690AC5C}">
        <p15:threadingInfo xmlns="" xmlns:p15="http://schemas.microsoft.com/office/powerpoint/2012/main" timeZoneBias="300"/>
      </p:ext>
    </p:extLst>
  </p:cm>
  <p:cm authorId="1" dt="2015-12-20T14:05:51.163" idx="7">
    <p:pos x="6945" y="983"/>
    <p:text>Photo de la Conférence de Berlin, 1884-1885.</p:text>
    <p:extLst>
      <p:ext uri="{C676402C-5697-4E1C-873F-D02D1690AC5C}">
        <p15:threadingInfo xmlns=""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0T13:57:41.172" idx="6">
    <p:pos x="6439" y="223"/>
    <p:text>Certains pays (ex: Canada, Australie) étaient déjà indépendants, mais le sont devenus encore plus suite à la guerre.</p:text>
    <p:extLst mod="1">
      <p:ext uri="{C676402C-5697-4E1C-873F-D02D1690AC5C}">
        <p15:threadingInfo xmlns=""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6T08:26:11.664" idx="8">
    <p:pos x="6872" y="342"/>
    <p:text>(Animation .gif) Aujourd'hui l'Empire britannique est composé que des Îles Malouines et Gibraltar.</p:text>
    <p:extLst mod="1">
      <p:ext uri="{C676402C-5697-4E1C-873F-D02D1690AC5C}">
        <p15:threadingInfo xmlns=""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6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28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0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26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730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58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7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443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381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575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659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0328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799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694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176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1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51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424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642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263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7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377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117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167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967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030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554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755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5132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150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0302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66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48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1115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9492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630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659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139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007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6420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030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861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6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2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90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0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024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94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18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29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61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A5DD0BF-703D-4FEA-B8A8-8034D04C8C73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7F2AA44-DAF4-4F81-BAFB-6EDA1E321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62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40" y="1911096"/>
            <a:ext cx="9921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</a:t>
            </a:r>
            <a:r>
              <a:rPr lang="fr-FR" sz="4800" dirty="0" smtClean="0"/>
              <a:t>5.5</a:t>
            </a:r>
            <a:endParaRPr lang="fr-FR" sz="4800" dirty="0"/>
          </a:p>
          <a:p>
            <a:pPr algn="ctr"/>
            <a:r>
              <a:rPr lang="fr-FR" sz="4800" b="1" dirty="0"/>
              <a:t>L’ascension américaine et</a:t>
            </a:r>
          </a:p>
          <a:p>
            <a:pPr algn="ctr"/>
            <a:r>
              <a:rPr lang="fr-FR" sz="4800" b="1" dirty="0"/>
              <a:t>la décolonisation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12838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408" y="525978"/>
            <a:ext cx="7680959" cy="2817751"/>
          </a:xfrm>
        </p:spPr>
        <p:txBody>
          <a:bodyPr>
            <a:noAutofit/>
          </a:bodyPr>
          <a:lstStyle/>
          <a:p>
            <a:r>
              <a:rPr lang="fr-CA" sz="4800" dirty="0"/>
              <a:t>L’ascension américaine </a:t>
            </a:r>
            <a:r>
              <a:rPr lang="fr-CA" sz="4800" cap="none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&amp;</a:t>
            </a:r>
            <a:r>
              <a:rPr lang="fr-CA" sz="4800" cap="none" dirty="0"/>
              <a:t> </a:t>
            </a:r>
            <a:r>
              <a:rPr lang="fr-CA" sz="4800" dirty="0"/>
              <a:t>la</a:t>
            </a:r>
            <a:r>
              <a:rPr lang="fr-CA" sz="4800" cap="none" dirty="0"/>
              <a:t> </a:t>
            </a:r>
            <a:r>
              <a:rPr lang="fr-CA" sz="4800" dirty="0"/>
              <a:t>décolonisation</a:t>
            </a:r>
            <a:br>
              <a:rPr lang="fr-CA" sz="4800" dirty="0"/>
            </a:br>
            <a:r>
              <a:rPr lang="fr-CA" sz="4800" dirty="0"/>
              <a:t>européenne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408" y="3613802"/>
            <a:ext cx="2364532" cy="757332"/>
          </a:xfrm>
        </p:spPr>
        <p:txBody>
          <a:bodyPr>
            <a:noAutofit/>
          </a:bodyPr>
          <a:lstStyle/>
          <a:p>
            <a:r>
              <a:rPr lang="en-CA" sz="3200" dirty="0"/>
              <a:t>1945-1970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65" y="3448605"/>
            <a:ext cx="3076787" cy="165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101" y="360782"/>
            <a:ext cx="2247406" cy="6175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101" y="360783"/>
            <a:ext cx="2247406" cy="6175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11" y="3463200"/>
            <a:ext cx="5750909" cy="1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07" y="447903"/>
            <a:ext cx="6887749" cy="1049235"/>
          </a:xfrm>
        </p:spPr>
        <p:txBody>
          <a:bodyPr>
            <a:normAutofit/>
          </a:bodyPr>
          <a:lstStyle/>
          <a:p>
            <a:r>
              <a:rPr lang="fr-CA" sz="4000" dirty="0"/>
              <a:t>L’ascension américaine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33" y="1785208"/>
            <a:ext cx="9720383" cy="1006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311" y="1497138"/>
            <a:ext cx="6668293" cy="2905664"/>
          </a:xfrm>
        </p:spPr>
        <p:txBody>
          <a:bodyPr>
            <a:normAutofit/>
          </a:bodyPr>
          <a:lstStyle/>
          <a:p>
            <a:r>
              <a:rPr lang="fr-CA" sz="3500" dirty="0"/>
              <a:t>Commençant à la fin du XIX</a:t>
            </a:r>
            <a:r>
              <a:rPr lang="fr-CA" sz="3500" baseline="30000" dirty="0"/>
              <a:t>e</a:t>
            </a:r>
            <a:r>
              <a:rPr lang="fr-CA" sz="3500" dirty="0"/>
              <a:t> siècle, jusqu’à la 2</a:t>
            </a:r>
            <a:r>
              <a:rPr lang="fr-CA" sz="3500" baseline="30000" dirty="0"/>
              <a:t>e</a:t>
            </a:r>
            <a:r>
              <a:rPr lang="fr-CA" sz="3500" dirty="0"/>
              <a:t> Guerre, les É-U deviennent une (sinon la) puissance mondiale.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1" y="1159784"/>
            <a:ext cx="6036040" cy="175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50" y="1497138"/>
            <a:ext cx="2539266" cy="1960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16311" y="4265034"/>
            <a:ext cx="10091137" cy="6231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fr-CA" sz="3000" dirty="0"/>
              <a:t>Leurs pays et économie ne sont pas détruits par la guerre.</a:t>
            </a:r>
          </a:p>
        </p:txBody>
      </p:sp>
    </p:spTree>
    <p:extLst>
      <p:ext uri="{BB962C8B-B14F-4D97-AF65-F5344CB8AC3E}">
        <p14:creationId xmlns:p14="http://schemas.microsoft.com/office/powerpoint/2010/main" val="425885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ooksellersnz.files.wordpress.com/2013/09/blog_ham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4" y="0"/>
            <a:ext cx="9598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2080" y="6167120"/>
            <a:ext cx="4856480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Hambourg après la Seconde Guerre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0" y="241865"/>
            <a:ext cx="2514600" cy="3400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0853928" y="1691640"/>
            <a:ext cx="91440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96795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07" y="447903"/>
            <a:ext cx="6887749" cy="1049235"/>
          </a:xfrm>
        </p:spPr>
        <p:txBody>
          <a:bodyPr>
            <a:normAutofit/>
          </a:bodyPr>
          <a:lstStyle/>
          <a:p>
            <a:r>
              <a:rPr lang="fr-CA" sz="4000" dirty="0"/>
              <a:t>L’ascension américaine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33" y="1785208"/>
            <a:ext cx="9720383" cy="1006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311" y="1497138"/>
            <a:ext cx="6668293" cy="2905664"/>
          </a:xfrm>
        </p:spPr>
        <p:txBody>
          <a:bodyPr>
            <a:normAutofit/>
          </a:bodyPr>
          <a:lstStyle/>
          <a:p>
            <a:r>
              <a:rPr lang="fr-CA" sz="3500" dirty="0"/>
              <a:t>Commençant à la fin du XIX</a:t>
            </a:r>
            <a:r>
              <a:rPr lang="fr-CA" sz="3500" baseline="30000" dirty="0"/>
              <a:t>e</a:t>
            </a:r>
            <a:r>
              <a:rPr lang="fr-CA" sz="3500" dirty="0"/>
              <a:t> siècle, jusqu’à la 2</a:t>
            </a:r>
            <a:r>
              <a:rPr lang="fr-CA" sz="3500" baseline="30000" dirty="0"/>
              <a:t>e</a:t>
            </a:r>
            <a:r>
              <a:rPr lang="fr-CA" sz="3500" dirty="0"/>
              <a:t> Guerre, les É-U deviennent une (sinon la) puissance mondiale.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1" y="1159784"/>
            <a:ext cx="6036040" cy="175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50" y="1497138"/>
            <a:ext cx="2539266" cy="1960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16311" y="4265034"/>
            <a:ext cx="10091137" cy="6231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fr-CA" sz="3000" dirty="0"/>
              <a:t>Leurs pays et économie ne sont pas détruits par la guerre.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6311" y="4888177"/>
            <a:ext cx="6242273" cy="6231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fr-CA" sz="3000" dirty="0"/>
              <a:t>Ils, seuls, ont la bombe atomique.</a:t>
            </a:r>
          </a:p>
        </p:txBody>
      </p:sp>
    </p:spTree>
    <p:extLst>
      <p:ext uri="{BB962C8B-B14F-4D97-AF65-F5344CB8AC3E}">
        <p14:creationId xmlns:p14="http://schemas.microsoft.com/office/powerpoint/2010/main" val="5360206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-5263"/>
            <a:ext cx="11311128" cy="6863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7800" y="6167120"/>
            <a:ext cx="3848608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Hiroshima suite à la bombe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47" y="236975"/>
            <a:ext cx="3712411" cy="4921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8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33" y="1785208"/>
            <a:ext cx="9720383" cy="100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07" y="447903"/>
            <a:ext cx="8890285" cy="1049235"/>
          </a:xfrm>
        </p:spPr>
        <p:txBody>
          <a:bodyPr>
            <a:normAutofit/>
          </a:bodyPr>
          <a:lstStyle/>
          <a:p>
            <a:r>
              <a:rPr lang="fr-CA" sz="4000" dirty="0"/>
              <a:t>La décolonisation européenne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311" y="1575346"/>
            <a:ext cx="5598445" cy="3362864"/>
          </a:xfrm>
        </p:spPr>
        <p:txBody>
          <a:bodyPr>
            <a:normAutofit/>
          </a:bodyPr>
          <a:lstStyle/>
          <a:p>
            <a:r>
              <a:rPr lang="fr-CA" sz="3200" dirty="0"/>
              <a:t>En même temps, les empires européens délaissent leurs colonies.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3000" dirty="0"/>
              <a:t>Inde et Pakistan (G-B) – 1947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3000" dirty="0"/>
              <a:t>Vietnam (Fr.) – 1954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1" y="1159784"/>
            <a:ext cx="5263865" cy="152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19" y="1159784"/>
            <a:ext cx="5263865" cy="152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64" y="1800198"/>
            <a:ext cx="3776472" cy="2327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1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07" y="1113892"/>
            <a:ext cx="11719785" cy="528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2576" y="393192"/>
            <a:ext cx="814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Les colonies délaissées suite à la Seconde Guerre mondiale</a:t>
            </a:r>
          </a:p>
        </p:txBody>
      </p:sp>
    </p:spTree>
    <p:extLst>
      <p:ext uri="{BB962C8B-B14F-4D97-AF65-F5344CB8AC3E}">
        <p14:creationId xmlns:p14="http://schemas.microsoft.com/office/powerpoint/2010/main" val="37795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3/British_Empire_evolution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933"/>
            <a:ext cx="12081601" cy="529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62860" y="130127"/>
            <a:ext cx="191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Animation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3239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453</TotalTime>
  <Words>147</Words>
  <Application>Microsoft Office PowerPoint</Application>
  <PresentationFormat>Custom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Gallery</vt:lpstr>
      <vt:lpstr>HDOfficeLightV0</vt:lpstr>
      <vt:lpstr>Office Theme</vt:lpstr>
      <vt:lpstr>Ion Boardroom</vt:lpstr>
      <vt:lpstr>PowerPoint Presentation</vt:lpstr>
      <vt:lpstr>L’ascension américaine &amp; la décolonisation européenne</vt:lpstr>
      <vt:lpstr>L’ascension américaine</vt:lpstr>
      <vt:lpstr>PowerPoint Presentation</vt:lpstr>
      <vt:lpstr>L’ascension américaine</vt:lpstr>
      <vt:lpstr>PowerPoint Presentation</vt:lpstr>
      <vt:lpstr>La décolonisation européenne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décolonisation du monde</dc:title>
  <dc:creator>Martin Brisebois</dc:creator>
  <cp:lastModifiedBy>Windows User</cp:lastModifiedBy>
  <cp:revision>34</cp:revision>
  <dcterms:created xsi:type="dcterms:W3CDTF">2015-12-19T17:20:49Z</dcterms:created>
  <dcterms:modified xsi:type="dcterms:W3CDTF">2017-03-21T14:57:02Z</dcterms:modified>
</cp:coreProperties>
</file>