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7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978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51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531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0842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285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93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1416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2451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230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681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375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05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119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186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861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446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12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115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437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59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381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1309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E573-409E-4966-BB7F-ADC0970C67F1}" type="datetimeFigureOut">
              <a:rPr lang="fr-CA" smtClean="0"/>
              <a:t>2017-11-15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F4C4-5D96-440E-B410-0F3FE68C41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683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601686"/>
            <a:ext cx="9068586" cy="2080376"/>
          </a:xfrm>
        </p:spPr>
        <p:txBody>
          <a:bodyPr/>
          <a:lstStyle/>
          <a:p>
            <a:r>
              <a:rPr lang="fr-CA" dirty="0"/>
              <a:t>Le gouvernement royal</a:t>
            </a:r>
          </a:p>
        </p:txBody>
      </p:sp>
    </p:spTree>
    <p:extLst>
      <p:ext uri="{BB962C8B-B14F-4D97-AF65-F5344CB8AC3E}">
        <p14:creationId xmlns:p14="http://schemas.microsoft.com/office/powerpoint/2010/main" val="3896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46" y="271345"/>
            <a:ext cx="9174683" cy="6307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87" y="1650830"/>
            <a:ext cx="2351720" cy="4338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86" y="4449135"/>
            <a:ext cx="838095" cy="1384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18" y="1365634"/>
            <a:ext cx="26797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18" y="2178434"/>
            <a:ext cx="26797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18" y="4581163"/>
            <a:ext cx="444500" cy="82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3218" y="443487"/>
            <a:ext cx="75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Nombre d’hommes et de femmes célibataires en 1665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9784" y="1189165"/>
            <a:ext cx="199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775 hommes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0818" y="3703457"/>
            <a:ext cx="199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56 femmes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194707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0476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-ludwigsburg.de/html/2b-frnz-s-01/overmann/baf4/quebec/langue/filledur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542" y="779179"/>
            <a:ext cx="7129558" cy="5299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194707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705529"/>
            <a:ext cx="7391400" cy="41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7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cap="all" dirty="0"/>
              <a:t>Le gouvernement royal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03121"/>
            <a:ext cx="10176187" cy="1654840"/>
          </a:xfrm>
        </p:spPr>
        <p:txBody>
          <a:bodyPr>
            <a:normAutofit/>
          </a:bodyPr>
          <a:lstStyle/>
          <a:p>
            <a:r>
              <a:rPr lang="fr-CA" sz="4000" dirty="0"/>
              <a:t>Louis XIV envoie les </a:t>
            </a:r>
            <a:r>
              <a:rPr lang="fr-CA" sz="4000" u="sng" dirty="0"/>
              <a:t>Filles du Ro</a:t>
            </a:r>
            <a:r>
              <a:rPr lang="fr-CA" sz="4000" dirty="0"/>
              <a:t>y pour augmenter la population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39656" y="2707200"/>
            <a:ext cx="9542900" cy="141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4000" dirty="0"/>
              <a:t>						      —770 entre 1663 et 1673.</a:t>
            </a:r>
            <a:endParaRPr lang="fr-CA" sz="4000" dirty="0"/>
          </a:p>
          <a:p>
            <a:pPr marL="0" indent="0">
              <a:buFont typeface="Arial" pitchFamily="34" charset="0"/>
              <a:buNone/>
            </a:pPr>
            <a:endParaRPr lang="fr-CA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799" y="4029089"/>
            <a:ext cx="10058401" cy="165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Il envoie le </a:t>
            </a:r>
            <a:r>
              <a:rPr lang="fr-CA" sz="4000" u="sng" dirty="0"/>
              <a:t>ré</a:t>
            </a:r>
            <a:r>
              <a:rPr lang="fr-CA" sz="4000" dirty="0"/>
              <a:t>g</a:t>
            </a:r>
            <a:r>
              <a:rPr lang="fr-CA" sz="4000" u="sng" dirty="0"/>
              <a:t>iment Cari</a:t>
            </a:r>
            <a:r>
              <a:rPr lang="fr-CA" sz="4000" dirty="0"/>
              <a:t>g</a:t>
            </a:r>
            <a:r>
              <a:rPr lang="fr-CA" sz="4000" u="sng" dirty="0"/>
              <a:t>nan-Salières </a:t>
            </a:r>
            <a:r>
              <a:rPr lang="fr-CA" sz="4000" dirty="0"/>
              <a:t>pour la défense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59333" y="4642167"/>
            <a:ext cx="4479947" cy="84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4000" dirty="0"/>
              <a:t>(et </a:t>
            </a:r>
            <a:r>
              <a:rPr lang="fr-CA" sz="4000" dirty="0"/>
              <a:t>peuplement</a:t>
            </a:r>
            <a:r>
              <a:rPr lang="en-CA" sz="4000" dirty="0"/>
              <a:t>).</a:t>
            </a:r>
            <a:endParaRPr lang="fr-CA" sz="4000" dirty="0"/>
          </a:p>
          <a:p>
            <a:pPr marL="0" indent="0">
              <a:buFont typeface="Arial" pitchFamily="34" charset="0"/>
              <a:buNone/>
            </a:pP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36170587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194707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09" y="-97200"/>
            <a:ext cx="2706378" cy="65461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56" y="1677600"/>
            <a:ext cx="2596874" cy="485451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42" y="1288800"/>
            <a:ext cx="2720837" cy="52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63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p.102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50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p.102-103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3438525" y="4222614"/>
            <a:ext cx="8149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instaurer (v), soumis (adj.), diplomatie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), milice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cap="all" dirty="0"/>
              <a:t>Le gouvernement royal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434737"/>
          </a:xfrm>
        </p:spPr>
        <p:txBody>
          <a:bodyPr>
            <a:normAutofit/>
          </a:bodyPr>
          <a:lstStyle/>
          <a:p>
            <a:r>
              <a:rPr lang="fr-CA" sz="4000" dirty="0"/>
              <a:t>La N-F a plusieurs problèmes dans le mi-17</a:t>
            </a:r>
            <a:r>
              <a:rPr lang="fr-CA" sz="4000" baseline="30000" dirty="0"/>
              <a:t>e</a:t>
            </a:r>
            <a:r>
              <a:rPr lang="fr-CA" sz="4000" dirty="0"/>
              <a:t> siècle :</a:t>
            </a:r>
          </a:p>
          <a:p>
            <a:pPr marL="0" indent="0">
              <a:buNone/>
            </a:pPr>
            <a:endParaRPr lang="fr-CA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7286" y="3398183"/>
            <a:ext cx="9486900" cy="9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sz="4000" dirty="0"/>
              <a:t> Le peuplement reste faible </a:t>
            </a:r>
          </a:p>
        </p:txBody>
      </p:sp>
    </p:spTree>
    <p:extLst>
      <p:ext uri="{BB962C8B-B14F-4D97-AF65-F5344CB8AC3E}">
        <p14:creationId xmlns:p14="http://schemas.microsoft.com/office/powerpoint/2010/main" val="41439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635" y="325958"/>
            <a:ext cx="7538930" cy="616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00" y="2438400"/>
            <a:ext cx="1981200" cy="341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8000" y="908673"/>
            <a:ext cx="1707078" cy="500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194707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16" y="3718888"/>
            <a:ext cx="1958181" cy="20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241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cap="all" dirty="0"/>
              <a:t>Le gouvernement royal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434737"/>
          </a:xfrm>
        </p:spPr>
        <p:txBody>
          <a:bodyPr>
            <a:normAutofit/>
          </a:bodyPr>
          <a:lstStyle/>
          <a:p>
            <a:r>
              <a:rPr lang="fr-CA" sz="4000" dirty="0"/>
              <a:t>La N-F a plusieurs problèmes dans le mi-17</a:t>
            </a:r>
            <a:r>
              <a:rPr lang="fr-CA" sz="4000" baseline="30000" dirty="0"/>
              <a:t>e</a:t>
            </a:r>
            <a:r>
              <a:rPr lang="fr-CA" sz="4000" dirty="0"/>
              <a:t> siècle :</a:t>
            </a:r>
          </a:p>
          <a:p>
            <a:pPr marL="0" indent="0">
              <a:buNone/>
            </a:pPr>
            <a:endParaRPr lang="fr-CA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7286" y="3398183"/>
            <a:ext cx="9486900" cy="9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sz="4000" dirty="0"/>
              <a:t> Le peuplement reste faible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7286" y="4158137"/>
            <a:ext cx="9486900" cy="178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sz="4000" dirty="0"/>
              <a:t> La menace iroquoise s’amplifie</a:t>
            </a:r>
          </a:p>
          <a:p>
            <a:pPr>
              <a:buFontTx/>
              <a:buChar char="-"/>
            </a:pPr>
            <a:r>
              <a:rPr lang="fr-CA" sz="4000" dirty="0"/>
              <a:t> L’économie est basée sur 1 produit</a:t>
            </a:r>
          </a:p>
        </p:txBody>
      </p:sp>
    </p:spTree>
    <p:extLst>
      <p:ext uri="{BB962C8B-B14F-4D97-AF65-F5344CB8AC3E}">
        <p14:creationId xmlns:p14="http://schemas.microsoft.com/office/powerpoint/2010/main" val="36625409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cap="all" dirty="0"/>
              <a:t>Le gouvernement royal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1"/>
            <a:ext cx="7134922" cy="1654840"/>
          </a:xfrm>
        </p:spPr>
        <p:txBody>
          <a:bodyPr>
            <a:normAutofit/>
          </a:bodyPr>
          <a:lstStyle/>
          <a:p>
            <a:r>
              <a:rPr lang="fr-CA" sz="4000" dirty="0"/>
              <a:t>France a un nouveau roi—Louis XIV.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26" y="1385888"/>
            <a:ext cx="2486721" cy="26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9" y="4547834"/>
            <a:ext cx="4142965" cy="2278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9668" y="2269204"/>
            <a:ext cx="4142965" cy="2278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7893" y="4547834"/>
            <a:ext cx="4148554" cy="2281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387893" y="2278732"/>
            <a:ext cx="4148554" cy="2281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61" y="4557260"/>
            <a:ext cx="4142965" cy="2278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30858" y="2278630"/>
            <a:ext cx="4142965" cy="2278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47" y="0"/>
            <a:ext cx="4142965" cy="2278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7893" y="0"/>
            <a:ext cx="4148554" cy="2281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0"/>
            <a:ext cx="4142965" cy="2278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57" y="337530"/>
            <a:ext cx="4179657" cy="5676650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1947071" y="0"/>
            <a:ext cx="2449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1"/>
          <p:cNvSpPr txBox="1"/>
          <p:nvPr/>
        </p:nvSpPr>
        <p:spPr>
          <a:xfrm>
            <a:off x="3902657" y="6175790"/>
            <a:ext cx="415479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Le roi Louis XIV (peinture 1701)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6098961" y="963762"/>
            <a:ext cx="45719" cy="117537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458588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cap="all" dirty="0"/>
              <a:t>Le gouvernement royal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1"/>
            <a:ext cx="7134922" cy="1654840"/>
          </a:xfrm>
        </p:spPr>
        <p:txBody>
          <a:bodyPr>
            <a:normAutofit/>
          </a:bodyPr>
          <a:lstStyle/>
          <a:p>
            <a:r>
              <a:rPr lang="fr-CA" sz="4000" dirty="0"/>
              <a:t>France a un nouveau roi—Louis XIV.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58230" y="3991224"/>
            <a:ext cx="10058400" cy="88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4000" dirty="0"/>
              <a:t>qui </a:t>
            </a:r>
            <a:r>
              <a:rPr lang="fr-CA" sz="4000" dirty="0"/>
              <a:t>remplace la Cie </a:t>
            </a:r>
            <a:r>
              <a:rPr lang="en-CA" sz="4000" dirty="0"/>
              <a:t>des </a:t>
            </a:r>
            <a:r>
              <a:rPr lang="fr-CA" sz="4000" dirty="0"/>
              <a:t>Cent-Associés</a:t>
            </a:r>
            <a:r>
              <a:rPr lang="en-CA" sz="4000" dirty="0"/>
              <a:t>.</a:t>
            </a:r>
            <a:endParaRPr lang="fr-CA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8230" y="2707201"/>
            <a:ext cx="7445298" cy="147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4000" dirty="0"/>
              <a:t>		     Il </a:t>
            </a:r>
            <a:r>
              <a:rPr lang="fr-CA" sz="4000" dirty="0"/>
              <a:t>instaure un g</a:t>
            </a:r>
            <a:r>
              <a:rPr lang="fr-CA" sz="4000" u="sng" dirty="0"/>
              <a:t>ouvernement royal</a:t>
            </a:r>
            <a:r>
              <a:rPr lang="fr-CA" sz="4000" dirty="0"/>
              <a:t> en </a:t>
            </a:r>
            <a:r>
              <a:rPr lang="en-CA" sz="4000" dirty="0"/>
              <a:t>N-F</a:t>
            </a:r>
            <a:endParaRPr lang="fr-CA" sz="4000" dirty="0"/>
          </a:p>
          <a:p>
            <a:pPr marL="0" indent="0">
              <a:buFont typeface="Arial" pitchFamily="34" charset="0"/>
              <a:buNone/>
            </a:pPr>
            <a:endParaRPr lang="fr-CA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26" y="1385888"/>
            <a:ext cx="2486721" cy="26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01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8" y="555171"/>
            <a:ext cx="5834017" cy="5783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33" y="985890"/>
            <a:ext cx="1562010" cy="914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1971010"/>
            <a:ext cx="916101" cy="305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14" y="5441514"/>
            <a:ext cx="1398743" cy="349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3586843"/>
            <a:ext cx="1686800" cy="532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6" y="549731"/>
            <a:ext cx="5688836" cy="5788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29" y="985890"/>
            <a:ext cx="1502472" cy="928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38" y="4188314"/>
            <a:ext cx="1580952" cy="5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09" y="4188314"/>
            <a:ext cx="1552381" cy="590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54" y="5791200"/>
            <a:ext cx="1257835" cy="31445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6137741" y="0"/>
            <a:ext cx="12053" cy="6858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9102" y="0"/>
            <a:ext cx="12053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179264" y="0"/>
            <a:ext cx="12053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20" y="1971010"/>
            <a:ext cx="916101" cy="3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cap="all" dirty="0"/>
              <a:t>Le gouvernement royal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03121"/>
            <a:ext cx="10176187" cy="1490684"/>
          </a:xfrm>
        </p:spPr>
        <p:txBody>
          <a:bodyPr>
            <a:normAutofit/>
          </a:bodyPr>
          <a:lstStyle/>
          <a:p>
            <a:r>
              <a:rPr lang="fr-CA" sz="4000" dirty="0"/>
              <a:t>Pour augmenter la population, Louis XIV envoie les </a:t>
            </a:r>
            <a:r>
              <a:rPr lang="fr-CA" sz="4000" u="sng" dirty="0"/>
              <a:t>Filles du Ro</a:t>
            </a:r>
            <a:r>
              <a:rPr lang="fr-CA" sz="4000" dirty="0"/>
              <a:t>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39656" y="2743200"/>
            <a:ext cx="9542900" cy="138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4000" dirty="0"/>
              <a:t>						       —770 entre 1663 et 1673.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5719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175</TotalTime>
  <Words>177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Century Gothic</vt:lpstr>
      <vt:lpstr>Savon</vt:lpstr>
      <vt:lpstr>Office Theme</vt:lpstr>
      <vt:lpstr>Le gouvernement royal</vt:lpstr>
      <vt:lpstr>Le gouvernement royal</vt:lpstr>
      <vt:lpstr>PowerPoint Presentation</vt:lpstr>
      <vt:lpstr>Le gouvernement royal</vt:lpstr>
      <vt:lpstr>Le gouvernement royal</vt:lpstr>
      <vt:lpstr>PowerPoint Presentation</vt:lpstr>
      <vt:lpstr>Le gouvernement royal</vt:lpstr>
      <vt:lpstr>PowerPoint Presentation</vt:lpstr>
      <vt:lpstr>Le gouvernement royal</vt:lpstr>
      <vt:lpstr>PowerPoint Presentation</vt:lpstr>
      <vt:lpstr>PowerPoint Presentation</vt:lpstr>
      <vt:lpstr>Le gouvernement royal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gouvernement royal</dc:title>
  <dc:creator>Martin Brisebois</dc:creator>
  <cp:lastModifiedBy>Martin Brisebois</cp:lastModifiedBy>
  <cp:revision>19</cp:revision>
  <dcterms:created xsi:type="dcterms:W3CDTF">2016-11-19T21:49:01Z</dcterms:created>
  <dcterms:modified xsi:type="dcterms:W3CDTF">2017-11-15T13:44:50Z</dcterms:modified>
</cp:coreProperties>
</file>