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6" r:id="rId4"/>
    <p:sldId id="257" r:id="rId5"/>
    <p:sldId id="264" r:id="rId6"/>
    <p:sldId id="258" r:id="rId7"/>
    <p:sldId id="271" r:id="rId8"/>
    <p:sldId id="259" r:id="rId9"/>
    <p:sldId id="269" r:id="rId10"/>
    <p:sldId id="260" r:id="rId11"/>
    <p:sldId id="270" r:id="rId12"/>
    <p:sldId id="26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033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669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709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197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167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570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80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27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613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793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1887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977F-EAA6-4AC4-B654-08E249111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954C7-8BB1-49DE-8105-36F4143AA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15CAB-2DD7-48E7-9B0F-48AD5BA3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0343-C407-424D-A255-29115A51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BEC5D-709E-47C7-AE15-BE4AEC9D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5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51AA-3BEE-4A8A-9F9F-9057BA60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5795-D31E-44CF-B977-7DD13E05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DBDE-CA6F-43A5-A076-83CF7D81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07F25-4480-416D-8315-1D9CADF9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DCE66-89D7-4D6B-82BA-C4430D07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1945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04F8-B9AF-4094-BD9D-34EDFC6F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82BA-BE12-4EA5-83B2-D00A58ED2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F4DA-CD3B-4BAB-980D-DC3D39BE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08AA-5E9A-4A09-8520-F4ECBF40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A51C7-281B-4502-956B-A807B430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1922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AA5D-FF07-4EAA-A0BD-CD51EE09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EAE1-29A0-4356-A7CC-952268624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A7E46-3B84-4F81-A165-8CF139ADC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D0ACE-C9C6-4957-8615-E13CC74C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46486-E599-42ED-99CC-50C4DC99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0D7B2-2501-40BE-BFBB-AF092C2C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16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685-715F-45B6-AA95-231CC20C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2EE7-C7C8-4839-9387-30BD56F1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2DDE7-D085-4946-8F49-0DA747AE5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6AE4C-BCE3-45E2-9315-831BAFC56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9DC7D-0062-4CF4-B408-8879567A3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48AA9-58C7-46D5-AF41-E66B6B1D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165EA-369D-44B4-9736-E7C4407D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72EF5-5BC5-41E1-9811-B6CDE160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8944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1A49-A35D-41FE-8FDC-4B2003EC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8E4DF-771B-4D05-ADBE-E9E5AC0F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ABC89-A575-4BBF-B224-6651B948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3DD05-C753-4B87-9A08-D22B96B0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44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1C718-1BD3-4C2C-BAF3-1A9D5272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2C086-3664-4670-AA8B-40CC4596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D5B89-96B4-4C0D-B2AE-48696EDC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41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DAF9-C104-46F0-8BE1-6B2FFD89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B446-F36F-4083-98C2-06B72B10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B0B2-49F4-4365-921B-EB6CE54C4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7781F-AD90-4F7D-A6A2-5E56AFE6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9E32E-608B-4211-841C-019F7287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AD78E-9065-49F6-B2A6-B9FD82DF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9779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FC10-618B-437D-9810-A8A7FC96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5CAF1-B0A6-4D11-ADE0-7AB6407CF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D4C5F-FDD5-4836-8A55-7BACB6432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6BF9E-344D-4FEA-8069-7E51655A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30DE6-2DB3-41A4-9180-5C1013B4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7EB6-0253-4309-BD6D-A5957582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286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F1BC-BDC9-431B-9767-9D117341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110F7-271C-48E0-BB6F-4DA45CE37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D7A9-D1FB-4668-B381-84690ADD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57BB-D3EE-4E34-9797-D40532D2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23D47-8A3F-4886-9430-2A03616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904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14A1E-37C3-4614-BF53-34CDBD68C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754EA-6BB5-49FB-BE7B-2E9CFFFD1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00C3-4214-4BC6-A5CC-02F6937A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E71A0-7383-436A-A8EB-BCADF8C0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10F06-3118-49B1-89CC-B58A0584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689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8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BCB8C-15EA-48A7-89E0-228FD289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167F7-0317-4768-A2C3-F094BA6D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5A18-9CD1-4381-8122-22BAF9A4D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69EE-B463-45AA-A04D-D45C5DBBE713}" type="datetimeFigureOut">
              <a:rPr lang="fr-CA" smtClean="0"/>
              <a:pPr/>
              <a:t>2017-12-05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58C6-54D9-4B9F-AA3F-053E48101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54937-246D-41CD-A4F2-914EB246D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EEFF-1543-4958-98B2-92AB4630D77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23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google.ca/url?sa=i&amp;rct=j&amp;q=&amp;esrc=s&amp;frm=1&amp;source=images&amp;cd=&amp;cad=rja&amp;docid=8QHaEpZMZefZuM&amp;tbnid=4GlNCXP38eUucM:&amp;ved=0CAUQjRw&amp;url=http://french-landscapes.blogspot.com/2012/07/church-near-lake.html&amp;ei=9Y55Upj0IOPkyAHiyYCQDQ&amp;bvm=bv.55980276,d.aWc&amp;psig=AFQjCNGszT-vAHkjeR9eB3v7Gc5cTf6WZw&amp;ust=1383784540490869" TargetMode="Externa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-BQi0JjY2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a/url?sa=i&amp;rct=j&amp;q=&amp;esrc=s&amp;frm=1&amp;source=images&amp;cd=&amp;cad=rja&amp;docid=afRdHHgzOAd13M&amp;tbnid=U2JKtnx9vk7a5M:&amp;ved=0CAUQjRw&amp;url=http://commons.wikimedia.org/wiki/File:Europe,_1700_-_1714.png&amp;ei=pyJ4UrywEZfZsATE1YKQBw&amp;psig=AFQjCNHR6sZRfiMqLw3LfH8gLFzcCUc_oA&amp;ust=13836912437247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a/url?sa=i&amp;rct=j&amp;q=&amp;esrc=s&amp;frm=1&amp;source=images&amp;cd=&amp;cad=rja&amp;docid=-VWIQHhbPEo0BM&amp;tbnid=7W9Rwi8cSY3bPM:&amp;ved=0CAUQjRw&amp;url=http://www.slmc.uottawa.ca/?q=seven_years&amp;ei=UzF4UvHQNczNsQS9u4H4BA&amp;psig=AFQjCNFnuKO4YRsIdJGKn5_9p9Z7juTaYA&amp;ust=13836950494217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VN5KpMNjBA_YFM&amp;tbnid=DOfOdW9dlJg4VM:&amp;ved=0CAUQjRw&amp;url=http://anthrocivitas.net/forum/showthread.php?p=44170&amp;ei=6iV4Us6SE-PgsASZlYGYBA&amp;psig=AFQjCNFwPwF0NJsVRtkcLZJHpVcePZNrMA&amp;ust=1383692119661982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2.png"/><Relationship Id="rId12" Type="http://schemas.openxmlformats.org/officeDocument/2006/relationships/hyperlink" Target="http://www.google.ca/url?sa=i&amp;rct=j&amp;q=&amp;esrc=s&amp;frm=1&amp;source=images&amp;cd=&amp;cad=rja&amp;docid=MK3nPNMh26PeEM&amp;tbnid=Z0lxJ9EVXUGbOM:&amp;ved=0CAUQjRw&amp;url=http://www.flagofarms.com/?netherlands-flag-tshirts&amp;ei=ZyZ4Uu7pM-iosQSU24DIBQ&amp;psig=AFQjCNFpxMJjFKXT1T-4dNpuZFA7KifcnA&amp;ust=1383692258148243" TargetMode="External"/><Relationship Id="rId2" Type="http://schemas.openxmlformats.org/officeDocument/2006/relationships/hyperlink" Target="http://www.google.ca/url?sa=i&amp;rct=j&amp;q=&amp;esrc=s&amp;frm=1&amp;source=images&amp;cd=&amp;cad=rja&amp;docid=3DHXjYSJ3fBTxM&amp;tbnid=lDWJrH26zg6vLM:&amp;ved=0CAUQjRw&amp;url=http://www.forttumbleweed.net/flags.html&amp;ei=diV4Upj_I5W0sQSWuIHgDA&amp;psig=AFQjCNGSXoyWu_MioMA0g-0EwOiX-dOhkA&amp;ust=138369198087320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a/url?sa=i&amp;rct=j&amp;q=&amp;esrc=s&amp;frm=1&amp;source=images&amp;cd=&amp;cad=rja&amp;docid=TJGVVPa742zNEM&amp;tbnid=GGoMpIN5gpIUJM:&amp;ved=0CAUQjRw&amp;url=http://www.clker.com/clipart-scottish-flag-1.html&amp;ei=uyV4UqK7DcznsATs1IDYBA&amp;psig=AFQjCNHAsJ15DdJlfXH3ULnekf-atiVfSw&amp;ust=1383692088711087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gif"/><Relationship Id="rId15" Type="http://schemas.openxmlformats.org/officeDocument/2006/relationships/image" Target="../media/image17.png"/><Relationship Id="rId10" Type="http://schemas.openxmlformats.org/officeDocument/2006/relationships/hyperlink" Target="http://www.google.ca/url?sa=i&amp;rct=j&amp;q=&amp;esrc=s&amp;frm=1&amp;source=images&amp;cd=&amp;cad=rja&amp;docid=MS4X8qI8Pwu66M&amp;tbnid=nreV012ym3bMoM:&amp;ved=0CAUQjRw&amp;url=http://commons.wikimedia.org/wiki/File:Flag-Holy-Roman-Empire.png&amp;ei=JyZ4UvaKGI_fsASo04LoBA&amp;psig=AFQjCNGHwNfoRJj7O3c0TsZSjBdnAK-7NQ&amp;ust=1383692178058926" TargetMode="External"/><Relationship Id="rId4" Type="http://schemas.openxmlformats.org/officeDocument/2006/relationships/hyperlink" Target="http://www.google.ca/url?sa=i&amp;rct=j&amp;q=&amp;esrc=s&amp;frm=1&amp;source=images&amp;cd=&amp;cad=rja&amp;docid=CySThhGB6jJiEM&amp;tbnid=QDyEe6SDjFHtlM:&amp;ved=0CAUQjRw&amp;url=http://www.flags.net/ENGL.htm&amp;ei=jiV4Up-PE6XMsQSsq4G4BQ&amp;psig=AFQjCNFDk2I49tdYDFklyyGT6EB2SOHSvA&amp;ust=1383692043060334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a/url?sa=i&amp;rct=j&amp;q=&amp;esrc=s&amp;frm=1&amp;source=images&amp;cd=&amp;cad=rja&amp;docid=-VWIQHhbPEo0BM&amp;tbnid=7W9Rwi8cSY3bPM:&amp;ved=0CAUQjRw&amp;url=http://www.slmc.uottawa.ca/?q=seven_years&amp;ei=UzF4UvHQNczNsQS9u4H4BA&amp;psig=AFQjCNFnuKO4YRsIdJGKn5_9p9Z7juTaYA&amp;ust=13836950494217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a/url?sa=i&amp;rct=j&amp;q=&amp;esrc=s&amp;frm=1&amp;source=images&amp;cd=&amp;cad=rja&amp;docid=EK4rSQxQAL82CM&amp;tbnid=f35yJiwsIVQBIM:&amp;ved=0CAUQjRw&amp;url=http://www.clanlong.com/thread-73062-1-1.html&amp;ei=FS54Uo6XM5DlsATcuIH4Aw&amp;psig=AFQjCNHm_7h33IVDH-71GOZAT7IqlHoUHg&amp;ust=1383694211849655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pFHj4XfF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97874"/>
            <a:ext cx="10312778" cy="43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7924800" cy="917682"/>
          </a:xfrm>
        </p:spPr>
        <p:txBody>
          <a:bodyPr>
            <a:noAutofit/>
          </a:bodyPr>
          <a:lstStyle/>
          <a:p>
            <a:r>
              <a:rPr lang="fr-CA" sz="5500" dirty="0"/>
              <a:t>La guerre dans le 18</a:t>
            </a:r>
            <a:r>
              <a:rPr lang="fr-CA" sz="5500" baseline="30000" dirty="0"/>
              <a:t>e</a:t>
            </a:r>
            <a:r>
              <a:rPr lang="fr-CA" sz="5500" dirty="0"/>
              <a:t> siècle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17" y="2285998"/>
            <a:ext cx="2723041" cy="6802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18" y="2285999"/>
            <a:ext cx="2723041" cy="68024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18" y="2209800"/>
            <a:ext cx="2723041" cy="6802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32" y="2363440"/>
            <a:ext cx="2723041" cy="6802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89" y="2338040"/>
            <a:ext cx="2723041" cy="68024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90" y="2286000"/>
            <a:ext cx="2723041" cy="6802425"/>
          </a:xfrm>
          <a:prstGeom prst="rect">
            <a:avLst/>
          </a:prstGeom>
        </p:spPr>
      </p:pic>
      <p:pic>
        <p:nvPicPr>
          <p:cNvPr id="10" name="Marching soldie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05000" y="609600"/>
            <a:ext cx="609600" cy="609600"/>
          </a:xfrm>
          <a:prstGeom prst="rect">
            <a:avLst/>
          </a:prstGeom>
        </p:spPr>
      </p:pic>
      <p:pic>
        <p:nvPicPr>
          <p:cNvPr id="11" name="Military drum rol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05000" y="1804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0751E-6 L -0.04427 -0.02821 L -0.08281 -0.00208 L -0.11736 -0.02613 L -0.15364 -0.00208 L -0.19618 -0.0363 L -0.2368 -0.00208 L -0.28142 -0.04023 L -0.32204 -0.00208 L -0.3684 -0.03838 L -0.41076 -0.00208 L -0.45329 -0.04231 L -0.4927 -0.00393 L -0.53541 -0.04023 L -0.58107 -0.00393 L -0.62864 -0.04023 L -0.67448 -0.00208 L -0.71406 -0.0363 L -0.75017 -0.00208 L -0.78975 -0.03422 L -0.83038 1.90751E-6 L -0.87673 -0.03422 L -0.91597 1.90751E-6 L -0.95538 -0.03237 L -0.99461 -0.00208 L -1.03385 -0.03237 L -1.07204 -0.00208 L -1.12395 -0.04023 L -1.16597 -0.00393 L -1.22083 -0.04648 L -1.26666 -0.01203 L -1.30017 -0.03838 " pathEditMode="relative" rAng="0" ptsTypes="AAAAAAAAAAAAAAAAAAAAAAAAAAAAAAAA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17" y="-23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7 1.90751E-6 L -0.04462 -0.02821 L -0.08351 -0.00208 L -0.11858 -0.02613 L -0.15538 -0.00208 L -0.19844 -0.0363 L -0.23976 -0.00208 L -0.2849 -0.04023 L -0.32604 -0.00208 L -0.37274 -0.03838 L -0.4158 -0.00208 L -0.45903 -0.04231 L -0.49878 -0.00393 L -0.54201 -0.04023 L -0.58837 -0.00393 L -0.63646 -0.04023 L -0.68281 -0.00208 L -0.72292 -0.0363 L -0.75955 -0.00208 L -0.79948 -0.03422 L -0.8408 1.90751E-6 L -0.88767 -0.03422 L -0.92743 1.90751E-6 L -0.96719 -0.03237 L -1.00729 -0.00208 L -1.04687 -0.03237 L -1.08559 -0.00208 L -1.13837 -0.04023 L -1.18108 -0.00393 L -1.23681 -0.04648 L -1.28316 -0.01203 L -1.31684 -0.03838 " pathEditMode="relative" rAng="0" ptsTypes="AAAAAAAAAAAAAAAAAAAAAAAAAAAAAAAA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51" y="-23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77778E-7 4.33526E-6 L -0.04444 -0.02821 L -0.08299 -0.00209 L -0.11788 -0.02613 L -0.15451 -0.00209 L -0.19722 -0.0363 L -0.23819 -0.00209 L -0.28299 -0.04024 L -0.32396 -0.00209 L -0.37049 -0.03839 L -0.41319 -0.00209 L -0.45608 -0.04232 L -0.49566 -0.00393 L -0.53854 -0.04024 L -0.58455 -0.00393 L -0.63246 -0.04024 L -0.67847 -0.00209 L -0.71823 -0.0363 L -0.75469 -0.00209 L -0.79444 -0.03422 L -0.83559 4.33526E-6 L -0.88194 -0.03422 L -0.92153 4.33526E-6 L -0.96111 -0.03237 L -1.00087 -0.00209 L -1.04028 -0.03237 L -1.07882 -0.00209 L -1.13108 -0.04024 L -1.17361 -0.00393 L -1.22899 -0.04648 L -1.275 -0.01203 L -1.30851 -0.03839 " pathEditMode="relative" rAng="0" ptsTypes="AAAAAAAAAAAAAAAAAAAAAAAAAAAAAAAA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34" y="-23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3.05556E-6 4.33526E-6 L -0.04532 -0.02821 L -0.08455 -0.00209 L -0.12014 -0.02613 L -0.15747 -0.00209 L -0.20104 -0.0363 L -0.24271 -0.00209 L -0.28837 -0.04024 L -0.33021 -0.00209 L -0.37743 -0.03839 L -0.42101 -0.00209 L -0.46476 -0.04232 L -0.50504 -0.00393 L -0.54879 -0.04024 L -0.59584 -0.00393 L -0.64445 -0.04024 L -0.6915 -0.00209 L -0.73195 -0.0363 L -0.7691 -0.00209 L -0.80955 -0.03422 L -0.85157 4.33526E-6 L -0.89879 -0.03422 L -0.93924 4.33526E-6 L -0.97952 -0.03237 L -1.01997 -0.00209 L -1.06007 -0.03237 L -1.09931 -0.00209 L -1.15278 -0.04024 L -1.19601 -0.00393 L -1.25243 -0.04648 L -1.29931 -0.01203 L -1.33351 -0.03839 " pathEditMode="relative" rAng="0" ptsTypes="AAAAAAAAAAAAAAAAAAAAAAAAAAAAAAAA">
                                      <p:cBhvr>
                                        <p:cTn id="1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84" y="-23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377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676400"/>
            <a:ext cx="5257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The Patriot – </a:t>
            </a:r>
          </a:p>
          <a:p>
            <a:pPr algn="ctr"/>
            <a:r>
              <a:rPr lang="fr-CA" sz="3200" dirty="0"/>
              <a:t>Ambush </a:t>
            </a:r>
            <a:r>
              <a:rPr lang="fr-CA" sz="3200" dirty="0" err="1"/>
              <a:t>Scene</a:t>
            </a:r>
            <a:endParaRPr lang="fr-CA" sz="3200" dirty="0"/>
          </a:p>
          <a:p>
            <a:pPr algn="ctr"/>
            <a:r>
              <a:rPr lang="fr-CA" sz="3200" dirty="0"/>
              <a:t>(3.5m)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http://www.youtube.com/watch?v=F-BQi0JjY2w</a:t>
            </a:r>
            <a:endParaRPr lang="fr-CA" sz="2400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022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397" y="1257300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4171950" y="2000250"/>
            <a:ext cx="2628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Berlin Sans FB Demi" panose="020E0802020502020306" pitchFamily="34" charset="0"/>
              </a:rPr>
              <a:t>p.131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914524" y="5143501"/>
            <a:ext cx="6391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u="sng" dirty="0">
                <a:latin typeface="Berlin Sans FB Demi" panose="020E0802020502020306" pitchFamily="34" charset="0"/>
              </a:rPr>
              <a:t>Devoirs</a:t>
            </a:r>
            <a:r>
              <a:rPr lang="fr-CA" sz="2700" dirty="0">
                <a:latin typeface="Berlin Sans FB Demi" panose="020E0802020502020306" pitchFamily="34" charset="0"/>
              </a:rPr>
              <a:t>: p.131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4114800" y="1314451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914525" y="4222613"/>
            <a:ext cx="4514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accueillir (v), conquête (</a:t>
            </a:r>
            <a:r>
              <a:rPr lang="fr-CA" sz="27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7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fr-CA" dirty="0"/>
              <a:t>La guerre dans le 18</a:t>
            </a:r>
            <a:r>
              <a:rPr lang="fr-CA" baseline="30000" dirty="0"/>
              <a:t>e</a:t>
            </a:r>
            <a:r>
              <a:rPr lang="fr-CA" dirty="0"/>
              <a:t> siècle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2209800"/>
          </a:xfrm>
        </p:spPr>
        <p:txBody>
          <a:bodyPr/>
          <a:lstStyle/>
          <a:p>
            <a:r>
              <a:rPr lang="fr-CA" dirty="0"/>
              <a:t>En Europe, _________ est la plus grande puissance terrestre, tandis que _________ est la plus grande puissance maritime.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70988" y="117000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rgbClr val="0070C0"/>
                </a:solidFill>
              </a:rPr>
              <a:t>France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88822" y="16631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rgbClr val="FF0000"/>
                </a:solidFill>
              </a:rPr>
              <a:t>G-Bretagne</a:t>
            </a:r>
          </a:p>
        </p:txBody>
      </p:sp>
      <p:pic>
        <p:nvPicPr>
          <p:cNvPr id="2050" name="Picture 2" descr="http://upload.wikimedia.org/wikipedia/commons/3/3b/Europe,_1700_-_171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9" y="2819400"/>
            <a:ext cx="5464923" cy="3733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59568" y="1143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(pays)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65776" y="165035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(pays)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400" y="1905000"/>
            <a:ext cx="3886200" cy="556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700472" y="6563828"/>
            <a:ext cx="5919528" cy="138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967696" y="2679130"/>
            <a:ext cx="5728504" cy="129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 rot="5400000">
            <a:off x="5655448" y="4664849"/>
            <a:ext cx="3820628" cy="10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 rot="5400000">
            <a:off x="42171" y="4632063"/>
            <a:ext cx="3820628" cy="10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670004"/>
            <a:ext cx="2027518" cy="40698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9572" y="2377442"/>
            <a:ext cx="1989545" cy="43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250" y="2824139"/>
            <a:ext cx="6099227" cy="3538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1800" y="1447802"/>
            <a:ext cx="3657600" cy="624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fr-CA" dirty="0"/>
              <a:t>La guerre dans le 18</a:t>
            </a:r>
            <a:r>
              <a:rPr lang="fr-CA" baseline="30000" dirty="0"/>
              <a:t>e</a:t>
            </a:r>
            <a:r>
              <a:rPr lang="fr-CA" dirty="0"/>
              <a:t> siècle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3000"/>
            <a:ext cx="7620000" cy="1111714"/>
          </a:xfrm>
        </p:spPr>
        <p:txBody>
          <a:bodyPr/>
          <a:lstStyle/>
          <a:p>
            <a:r>
              <a:rPr lang="fr-CA" dirty="0"/>
              <a:t>La plupart des guerres en Europe se répandent en Am. du Nord,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7128" y="2670004"/>
            <a:ext cx="6283872" cy="73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695908" y="6362700"/>
            <a:ext cx="6283872" cy="131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 rot="16200000">
            <a:off x="-140819" y="4594474"/>
            <a:ext cx="3628282" cy="87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 rot="16200000">
            <a:off x="6148759" y="4528196"/>
            <a:ext cx="3628282" cy="87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670004"/>
            <a:ext cx="1951318" cy="39168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2054" y="2306332"/>
            <a:ext cx="1989545" cy="43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43000"/>
            <a:ext cx="8001000" cy="964623"/>
          </a:xfrm>
        </p:spPr>
        <p:txBody>
          <a:bodyPr/>
          <a:lstStyle/>
          <a:p>
            <a:pPr marL="0" indent="0">
              <a:buNone/>
            </a:pPr>
            <a:r>
              <a:rPr lang="fr-CA" sz="2400" b="1" u="sng" dirty="0"/>
              <a:t>Ex</a:t>
            </a:r>
            <a:r>
              <a:rPr lang="fr-CA" dirty="0"/>
              <a:t>: </a:t>
            </a:r>
            <a:r>
              <a:rPr lang="fr-CA" sz="2800" dirty="0"/>
              <a:t>La Guerre de la Ligue d’Augsbourg </a:t>
            </a:r>
            <a:r>
              <a:rPr lang="fr-CA" sz="2400" dirty="0"/>
              <a:t>(1689-1697)</a:t>
            </a:r>
            <a:r>
              <a:rPr lang="fr-CA" dirty="0"/>
              <a:t>.</a:t>
            </a:r>
          </a:p>
        </p:txBody>
      </p:sp>
      <p:pic>
        <p:nvPicPr>
          <p:cNvPr id="3074" name="Picture 2" descr="http://www.forttumbleweed.net/FrenchFla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93" y="3769945"/>
            <a:ext cx="2134209" cy="14228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lags.net/images/largeflags/UNKG010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33" y="2183403"/>
            <a:ext cx="983672" cy="5924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833" y="2851674"/>
            <a:ext cx="983672" cy="6108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386.imageshack.us/img386/5213/750pxflagofnewspain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65" y="4302640"/>
            <a:ext cx="989440" cy="659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6/69/Flag-Holy-Roman-Empir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24" y="5791200"/>
            <a:ext cx="987276" cy="658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flagofarms.com/images/designs/Dutch-Republic-Flag-(1581-1795-Prinsenvlag)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27" y="5043582"/>
            <a:ext cx="983673" cy="654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008968" y="3118900"/>
            <a:ext cx="130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France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73253" y="221803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Angleterre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819400" y="2864217"/>
            <a:ext cx="130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Écosse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812473" y="4287023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Espagne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798618" y="5858682"/>
            <a:ext cx="2306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Saint-Empire Romain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763981" y="5094661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République batave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896224" y="3583132"/>
            <a:ext cx="130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Suède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5358913" y="2333296"/>
            <a:ext cx="926285" cy="4296104"/>
          </a:xfrm>
          <a:prstGeom prst="rightBrace">
            <a:avLst>
              <a:gd name="adj1" fmla="val 28948"/>
              <a:gd name="adj2" fmla="val 50000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24" y="3538263"/>
            <a:ext cx="1362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967">
            <a:off x="386260" y="175052"/>
            <a:ext cx="688246" cy="6853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/>
          <p:cNvSpPr/>
          <p:nvPr/>
        </p:nvSpPr>
        <p:spPr>
          <a:xfrm>
            <a:off x="8988741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7255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249" y="2824139"/>
            <a:ext cx="6099229" cy="35385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1800" y="1447802"/>
            <a:ext cx="3657600" cy="624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fr-CA" dirty="0"/>
              <a:t>La guerre dans le 18</a:t>
            </a:r>
            <a:r>
              <a:rPr lang="fr-CA" baseline="30000" dirty="0"/>
              <a:t>e</a:t>
            </a:r>
            <a:r>
              <a:rPr lang="fr-CA" dirty="0"/>
              <a:t> siècle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3000"/>
            <a:ext cx="7620000" cy="1111714"/>
          </a:xfrm>
        </p:spPr>
        <p:txBody>
          <a:bodyPr/>
          <a:lstStyle/>
          <a:p>
            <a:r>
              <a:rPr lang="fr-CA" dirty="0"/>
              <a:t>La plupart des guerres en Europe se répandent en Am. du Nord,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7128" y="2670004"/>
            <a:ext cx="6283872" cy="73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695908" y="6362700"/>
            <a:ext cx="6283872" cy="131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 rot="16200000">
            <a:off x="-140819" y="4594474"/>
            <a:ext cx="3628282" cy="87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 rot="16200000">
            <a:off x="6148759" y="4528196"/>
            <a:ext cx="3628282" cy="87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670004"/>
            <a:ext cx="1951318" cy="39168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2054" y="2306332"/>
            <a:ext cx="1989545" cy="4362398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1219199" y="1620000"/>
            <a:ext cx="7772399" cy="16274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/>
              <a:t>					 o</a:t>
            </a:r>
            <a:r>
              <a:rPr lang="en-CA" dirty="0"/>
              <a:t>ù les </a:t>
            </a:r>
            <a:r>
              <a:rPr lang="fr-CA" dirty="0"/>
              <a:t>fourrures et la terre sont convoitées</a:t>
            </a:r>
            <a:r>
              <a:rPr lang="en-CA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94643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fr-CA" dirty="0"/>
              <a:t>La guerre dans le 18</a:t>
            </a:r>
            <a:r>
              <a:rPr lang="fr-CA" baseline="30000" dirty="0"/>
              <a:t>e</a:t>
            </a:r>
            <a:r>
              <a:rPr lang="fr-CA" dirty="0"/>
              <a:t> siècle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143000"/>
            <a:ext cx="7467600" cy="1143000"/>
          </a:xfrm>
        </p:spPr>
        <p:txBody>
          <a:bodyPr/>
          <a:lstStyle/>
          <a:p>
            <a:r>
              <a:rPr lang="fr-CA" dirty="0"/>
              <a:t>Les armées professionnelles combattent en rangées,</a:t>
            </a:r>
          </a:p>
        </p:txBody>
      </p:sp>
    </p:spTree>
    <p:extLst>
      <p:ext uri="{BB962C8B-B14F-4D97-AF65-F5344CB8AC3E}">
        <p14:creationId xmlns:p14="http://schemas.microsoft.com/office/powerpoint/2010/main" val="26820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ritishbattles.com/images/culloden/battle-of-cullo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0" y="685800"/>
            <a:ext cx="8235869" cy="5284684"/>
          </a:xfrm>
          <a:prstGeom prst="rect">
            <a:avLst/>
          </a:prstGeom>
          <a:extLst/>
        </p:spPr>
      </p:pic>
      <p:sp>
        <p:nvSpPr>
          <p:cNvPr id="3" name="Rectangle 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851" y="-891252"/>
            <a:ext cx="5410202" cy="841190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0998" y="6005334"/>
            <a:ext cx="8534401" cy="166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419581" y="533402"/>
            <a:ext cx="8495818" cy="15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 rot="5400000">
            <a:off x="6143204" y="3234464"/>
            <a:ext cx="5385125" cy="185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 rot="5400000">
            <a:off x="-2316321" y="3206733"/>
            <a:ext cx="5335807" cy="17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33181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The </a:t>
            </a:r>
            <a:r>
              <a:rPr lang="en-CA" sz="3200" dirty="0"/>
              <a:t>Patriot</a:t>
            </a:r>
            <a:r>
              <a:rPr lang="fr-CA" sz="3200" dirty="0"/>
              <a:t> – </a:t>
            </a:r>
          </a:p>
          <a:p>
            <a:pPr algn="ctr"/>
            <a:r>
              <a:rPr lang="fr-CA" sz="3200" dirty="0"/>
              <a:t>The Battle of Camden</a:t>
            </a:r>
          </a:p>
          <a:p>
            <a:pPr algn="ctr"/>
            <a:r>
              <a:rPr lang="fr-CA" sz="3200" dirty="0"/>
              <a:t>(3.5m)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https://www.youtube.com/watch?v=IFpFHj4XfFg</a:t>
            </a:r>
            <a:r>
              <a:rPr lang="fr-CA" sz="2400" dirty="0"/>
              <a:t> </a:t>
            </a: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4A628-69E1-4507-870A-00AADFA65413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5F02B-5B94-4223-9290-251EE57678A4}"/>
              </a:ext>
            </a:extLst>
          </p:cNvPr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13255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70119"/>
            <a:ext cx="7239000" cy="3719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8569" y="1034971"/>
            <a:ext cx="3810000" cy="7378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fr-CA" dirty="0"/>
              <a:t>La guerre dans le 18</a:t>
            </a:r>
            <a:r>
              <a:rPr lang="fr-CA" baseline="30000" dirty="0"/>
              <a:t>e</a:t>
            </a:r>
            <a:r>
              <a:rPr lang="fr-CA" dirty="0"/>
              <a:t> siècle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143000"/>
            <a:ext cx="7467600" cy="1143000"/>
          </a:xfrm>
        </p:spPr>
        <p:txBody>
          <a:bodyPr/>
          <a:lstStyle/>
          <a:p>
            <a:r>
              <a:rPr lang="fr-CA" dirty="0"/>
              <a:t>Les armées professionnelles combattent en rangées,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346400" y="1634400"/>
            <a:ext cx="7162800" cy="118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/>
              <a:t>		  mais dans les colonies, on fait la </a:t>
            </a:r>
            <a:r>
              <a:rPr lang="fr-CA" u="sng" dirty="0"/>
              <a:t>petite </a:t>
            </a:r>
            <a:r>
              <a:rPr lang="fr-CA" dirty="0"/>
              <a:t>g</a:t>
            </a:r>
            <a:r>
              <a:rPr lang="fr-CA" u="sng" dirty="0"/>
              <a:t>uerre</a:t>
            </a:r>
            <a:endParaRPr lang="fr-CA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62400" y="2116800"/>
            <a:ext cx="2743200" cy="75331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/>
              <a:t>(embuscades).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4138" y="6629402"/>
            <a:ext cx="7531261" cy="15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447800" y="2735082"/>
            <a:ext cx="7531261" cy="15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 rot="5400000">
            <a:off x="6886513" y="4651517"/>
            <a:ext cx="3810004" cy="14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 rot="5400000">
            <a:off x="-565834" y="4597881"/>
            <a:ext cx="3770451" cy="129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38689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636</TotalTime>
  <Words>199</Words>
  <Application>Microsoft Office PowerPoint</Application>
  <PresentationFormat>On-screen Show (4:3)</PresentationFormat>
  <Paragraphs>47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Gill Sans MT</vt:lpstr>
      <vt:lpstr>Verdana</vt:lpstr>
      <vt:lpstr>Wingdings 2</vt:lpstr>
      <vt:lpstr>Solstice</vt:lpstr>
      <vt:lpstr>Office Theme</vt:lpstr>
      <vt:lpstr>1_Office Theme</vt:lpstr>
      <vt:lpstr>La guerre dans le 18e siècle</vt:lpstr>
      <vt:lpstr>La guerre dans le 18e siècle</vt:lpstr>
      <vt:lpstr>La guerre dans le 18e siècle</vt:lpstr>
      <vt:lpstr>PowerPoint Presentation</vt:lpstr>
      <vt:lpstr>La guerre dans le 18e siècle</vt:lpstr>
      <vt:lpstr>La guerre dans le 18e siècle</vt:lpstr>
      <vt:lpstr>PowerPoint Presentation</vt:lpstr>
      <vt:lpstr>PowerPoint Presentation</vt:lpstr>
      <vt:lpstr>La guerre dans le 18e siècle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guerre dans le 18e siècle</dc:title>
  <dc:creator>Martin</dc:creator>
  <cp:lastModifiedBy>Martin Brisebois</cp:lastModifiedBy>
  <cp:revision>59</cp:revision>
  <dcterms:created xsi:type="dcterms:W3CDTF">2013-11-04T22:33:39Z</dcterms:created>
  <dcterms:modified xsi:type="dcterms:W3CDTF">2017-12-05T12:25:11Z</dcterms:modified>
</cp:coreProperties>
</file>