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3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8T12:50:24.722" idx="1">
    <p:pos x="7273" y="1037"/>
    <p:text>L'illustration date d'environ 1844.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8T14:47:53.285" idx="3">
    <p:pos x="5119" y="1187"/>
    <p:text>Jacques Cartier est né en 1491, un an avant que Colomb découvre l'Amérique.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8T14:46:08.509" idx="2">
    <p:pos x="7435" y="1757"/>
    <p:text>On pense que c'était des Micmacs.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283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23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50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51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473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243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499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029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351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88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635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D7708-42CB-443F-9716-128F5E249EF5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38C45-B255-4E42-88C9-D012768EF3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85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19.jpg"/><Relationship Id="rId7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5" y="5397087"/>
            <a:ext cx="120650" cy="10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6" y="5400512"/>
            <a:ext cx="2196338" cy="118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19" y="1263866"/>
            <a:ext cx="2212849" cy="173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390"/>
            <a:ext cx="12192000" cy="3985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8761" y="-5318762"/>
            <a:ext cx="1554482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216" y="212408"/>
            <a:ext cx="9144000" cy="1030102"/>
          </a:xfrm>
        </p:spPr>
        <p:txBody>
          <a:bodyPr>
            <a:normAutofit fontScale="90000"/>
          </a:bodyPr>
          <a:lstStyle/>
          <a:p>
            <a:r>
              <a:rPr lang="fr-CA" sz="8000" dirty="0">
                <a:latin typeface="Brush Script MT" panose="03060802040406070304" pitchFamily="66" charset="0"/>
              </a:rPr>
              <a:t>Les voyages 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186" y="-19812"/>
            <a:ext cx="1563625" cy="12192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47216" y="5605272"/>
            <a:ext cx="9144000" cy="105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7200" dirty="0">
                <a:latin typeface="Brush Script MT" panose="03060802040406070304" pitchFamily="66" charset="0"/>
              </a:rPr>
              <a:t>Jacques Cartier</a:t>
            </a:r>
          </a:p>
        </p:txBody>
      </p:sp>
    </p:spTree>
    <p:extLst>
      <p:ext uri="{BB962C8B-B14F-4D97-AF65-F5344CB8AC3E}">
        <p14:creationId xmlns:p14="http://schemas.microsoft.com/office/powerpoint/2010/main" val="26569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39" y="2096070"/>
            <a:ext cx="5297425" cy="1774890"/>
          </a:xfrm>
        </p:spPr>
        <p:txBody>
          <a:bodyPr>
            <a:normAutofit/>
          </a:bodyPr>
          <a:lstStyle/>
          <a:p>
            <a:r>
              <a:rPr lang="fr-CA" sz="4000" dirty="0"/>
              <a:t>Il explore la vallée du St-Laurent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8761" y="-5318762"/>
            <a:ext cx="1554482" cy="12192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3208" y="262187"/>
            <a:ext cx="9625584" cy="10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dirty="0">
                <a:latin typeface="Brush Script MT" panose="03060802040406070304" pitchFamily="66" charset="0"/>
              </a:rPr>
              <a:t>Les voyages de Jacques Cartier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50977" y="2642948"/>
            <a:ext cx="5270557" cy="135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    et se rend jusqu’à Hochelaga</a:t>
            </a:r>
            <a:endParaRPr lang="fr-CA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50977" y="3807356"/>
            <a:ext cx="2764536" cy="76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(Montréal).</a:t>
            </a:r>
            <a:endParaRPr lang="fr-CA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01039" y="4570310"/>
            <a:ext cx="4858513" cy="17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Le roi lui ordonne de fonder une </a:t>
            </a:r>
            <a:r>
              <a:rPr lang="fr-CA" sz="4000" u="sng" dirty="0"/>
              <a:t>colonie</a:t>
            </a:r>
            <a:r>
              <a:rPr lang="fr-CA" sz="4000" dirty="0"/>
              <a:t> de peuplement.</a:t>
            </a:r>
            <a:endParaRPr lang="fr-CA" dirty="0"/>
          </a:p>
        </p:txBody>
      </p:sp>
      <p:pic>
        <p:nvPicPr>
          <p:cNvPr id="1026" name="Picture 2" descr="Image result for jacques cartier hochel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96" y="1883664"/>
            <a:ext cx="5529284" cy="477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704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273" y="866776"/>
            <a:ext cx="2503877" cy="30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200650" y="2052789"/>
            <a:ext cx="2628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p.54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2733675" y="5143502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u="sng" dirty="0">
                <a:latin typeface="Berlin Sans FB Demi" panose="020E0802020502020306" pitchFamily="34" charset="0"/>
              </a:rPr>
              <a:t>Devoirs</a:t>
            </a:r>
            <a:r>
              <a:rPr lang="fr-CA" sz="3200" dirty="0">
                <a:latin typeface="Berlin Sans FB Demi" panose="020E0802020502020306" pitchFamily="34" charset="0"/>
              </a:rPr>
              <a:t>: p.54-55, #1, 3, 4,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4924425" y="1314452"/>
            <a:ext cx="490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2733675" y="4222614"/>
            <a:ext cx="852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revendiquer (v), évangéliser (v), ériger (v)</a:t>
            </a:r>
            <a:endParaRPr lang="fr-CA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520" y="2096070"/>
            <a:ext cx="6874256" cy="2232090"/>
          </a:xfrm>
        </p:spPr>
        <p:txBody>
          <a:bodyPr>
            <a:normAutofit/>
          </a:bodyPr>
          <a:lstStyle/>
          <a:p>
            <a:r>
              <a:rPr lang="fr-CA" sz="4000" dirty="0"/>
              <a:t>Jacques Cartier est envoyé en </a:t>
            </a:r>
            <a:r>
              <a:rPr lang="fr-CA" sz="4000" b="1" dirty="0"/>
              <a:t>1534</a:t>
            </a:r>
            <a:r>
              <a:rPr lang="fr-CA" sz="4000" dirty="0"/>
              <a:t> par le roi de France pour explorer.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8761" y="-5318762"/>
            <a:ext cx="1554482" cy="12192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3208" y="262187"/>
            <a:ext cx="9625584" cy="10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dirty="0">
                <a:latin typeface="Brush Script MT" panose="03060802040406070304" pitchFamily="66" charset="0"/>
              </a:rPr>
              <a:t>Les voyages de Jacques Cartier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8" y="3025446"/>
            <a:ext cx="2290872" cy="3207221"/>
          </a:xfrm>
          <a:prstGeom prst="rect">
            <a:avLst/>
          </a:prstGeom>
          <a:effectLst>
            <a:outerShdw blurRad="76200" dist="152400" dir="150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5" y="1816670"/>
            <a:ext cx="2624441" cy="4762500"/>
          </a:xfrm>
          <a:prstGeom prst="rect">
            <a:avLst/>
          </a:prstGeom>
          <a:effectLst>
            <a:outerShdw blurRad="76200" dist="63500" dir="156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1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-3495"/>
            <a:ext cx="10881359" cy="68614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6" y="3609975"/>
            <a:ext cx="584939" cy="553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-13870"/>
            <a:ext cx="274319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11155680" y="-13870"/>
            <a:ext cx="1036320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72474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04 -0.00278 L -0.03177 -0.00556 L -0.06536 -0.0125 L -0.09193 -0.02778 L -0.14271 -0.04861 L -0.17161 -0.05695 L -0.21536 -0.06389 L -0.24427 -0.05695 L -0.26302 -0.05139 L -0.27865 -0.02361 L -0.28333 -0.00834 L -0.29583 -0.00556 L -0.30365 -0.00417 " pathEditMode="relative" ptsTypes="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040000" y="4302000"/>
            <a:ext cx="6610096" cy="179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     </a:t>
            </a:r>
            <a:r>
              <a:rPr lang="fr-CA" sz="4000" b="1" dirty="0"/>
              <a:t>revendiquant</a:t>
            </a:r>
            <a:r>
              <a:rPr lang="fr-CA" sz="4000" dirty="0"/>
              <a:t> le territoire au nom du roi,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40000" y="3754800"/>
            <a:ext cx="6610096" cy="129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et y érige une croix,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40000" y="5400000"/>
            <a:ext cx="6610096" cy="832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qu’il nomme </a:t>
            </a:r>
            <a:r>
              <a:rPr lang="fr-CA" sz="4000" u="sng" dirty="0"/>
              <a:t>Nouvelle-France</a:t>
            </a:r>
            <a:r>
              <a:rPr lang="fr-CA" sz="40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520" y="2096070"/>
            <a:ext cx="6874256" cy="1774890"/>
          </a:xfrm>
        </p:spPr>
        <p:txBody>
          <a:bodyPr>
            <a:normAutofit/>
          </a:bodyPr>
          <a:lstStyle/>
          <a:p>
            <a:r>
              <a:rPr lang="fr-CA" sz="4000" dirty="0"/>
              <a:t>Jacques Cartier est envoyé en </a:t>
            </a:r>
            <a:r>
              <a:rPr lang="fr-CA" sz="4000" b="1" dirty="0"/>
              <a:t>1534</a:t>
            </a:r>
            <a:r>
              <a:rPr lang="fr-CA" sz="4000" dirty="0"/>
              <a:t> par le roi de France pour explorer.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8761" y="-5318762"/>
            <a:ext cx="1554482" cy="12192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3208" y="262187"/>
            <a:ext cx="9625584" cy="10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dirty="0">
                <a:latin typeface="Brush Script MT" panose="03060802040406070304" pitchFamily="66" charset="0"/>
              </a:rPr>
              <a:t>Les voyages de Jacques Cartier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8" y="3025446"/>
            <a:ext cx="2290872" cy="3207221"/>
          </a:xfrm>
          <a:prstGeom prst="rect">
            <a:avLst/>
          </a:prstGeom>
          <a:effectLst>
            <a:outerShdw blurRad="76200" dist="152400" dir="150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5" y="1816670"/>
            <a:ext cx="2624441" cy="4762500"/>
          </a:xfrm>
          <a:prstGeom prst="rect">
            <a:avLst/>
          </a:prstGeom>
          <a:effectLst>
            <a:outerShdw blurRad="76200" dist="63500" dir="156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95520" y="3754800"/>
            <a:ext cx="6874256" cy="77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Il atterrit en Gaspésie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82932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p"/>
      <p:bldP spid="12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2096070"/>
            <a:ext cx="5394960" cy="1774890"/>
          </a:xfrm>
        </p:spPr>
        <p:txBody>
          <a:bodyPr>
            <a:normAutofit/>
          </a:bodyPr>
          <a:lstStyle/>
          <a:p>
            <a:r>
              <a:rPr lang="fr-CA" sz="4000" dirty="0"/>
              <a:t>De plus, il entre en contact avec des autochtones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8761" y="-5318762"/>
            <a:ext cx="1554482" cy="12192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3208" y="262187"/>
            <a:ext cx="9625584" cy="10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dirty="0">
                <a:latin typeface="Brush Script MT" panose="03060802040406070304" pitchFamily="66" charset="0"/>
              </a:rPr>
              <a:t>Les voyages de Jacques Cartier</a:t>
            </a:r>
          </a:p>
        </p:txBody>
      </p:sp>
    </p:spTree>
    <p:extLst>
      <p:ext uri="{BB962C8B-B14F-4D97-AF65-F5344CB8AC3E}">
        <p14:creationId xmlns:p14="http://schemas.microsoft.com/office/powerpoint/2010/main" val="35762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17" y="1"/>
            <a:ext cx="9147711" cy="686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5" y="2286000"/>
            <a:ext cx="7122801" cy="46235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78" y="1091054"/>
            <a:ext cx="2790476" cy="3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5" y="1"/>
            <a:ext cx="9177254" cy="68907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00" y="4156015"/>
            <a:ext cx="533400" cy="5685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34" y="2772370"/>
            <a:ext cx="533400" cy="5685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09" y="4659377"/>
            <a:ext cx="533400" cy="5685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3" y="4943677"/>
            <a:ext cx="533400" cy="5685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34" y="6001769"/>
            <a:ext cx="533400" cy="5685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13870"/>
            <a:ext cx="274319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28" y="1"/>
            <a:ext cx="2510424" cy="6857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559" y="1856955"/>
            <a:ext cx="907175" cy="858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17681" y="-13870"/>
            <a:ext cx="274319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8590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 -0.00139 L -0.09518 0.05834 L -0.17721 0.08056 L -0.2694 0.12084 L -0.41237 0.18611 L -0.50846 0.2125 L -0.55534 0.24445 L -0.58346 0.34167 L -0.58659 0.35278 L -0.58815 0.42361 L -0.60378 0.48334 L -0.64128 0.49028 L -0.67331 0.4875 " pathEditMode="relative" ptsTypes="AAAAAAAA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512558" y="1402079"/>
            <a:ext cx="421635" cy="7462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6606" y="2131965"/>
            <a:ext cx="529986" cy="8009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563099" y="1292289"/>
            <a:ext cx="2628901" cy="8322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3098" y="2119520"/>
            <a:ext cx="2628901" cy="832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7" y="2119520"/>
            <a:ext cx="2628901" cy="832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4196" y="1294772"/>
            <a:ext cx="2628901" cy="832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45" y="3323562"/>
            <a:ext cx="6291072" cy="35344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39" y="2096070"/>
            <a:ext cx="5520495" cy="1774890"/>
          </a:xfrm>
        </p:spPr>
        <p:txBody>
          <a:bodyPr>
            <a:normAutofit/>
          </a:bodyPr>
          <a:lstStyle/>
          <a:p>
            <a:r>
              <a:rPr lang="fr-CA" sz="4000" dirty="0"/>
              <a:t>De plus, il entre en contact avec des autochtones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6309360" y="2954229"/>
            <a:ext cx="5882639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Jacques Cartier entre en contact avec des Micmacs</a:t>
            </a:r>
            <a:r>
              <a:rPr lang="en-CA" sz="2000" dirty="0"/>
              <a:t>?</a:t>
            </a:r>
            <a:endParaRPr lang="fr-CA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416609" y="2642697"/>
            <a:ext cx="1406591" cy="306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08" y="1487070"/>
            <a:ext cx="1188718" cy="5370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8761" y="-5318762"/>
            <a:ext cx="1554482" cy="12192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3208" y="262187"/>
            <a:ext cx="9625584" cy="10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dirty="0">
                <a:latin typeface="Brush Script MT" panose="03060802040406070304" pitchFamily="66" charset="0"/>
              </a:rPr>
              <a:t>Les voyages de Jacques Cartier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01040" y="3865152"/>
            <a:ext cx="5394960" cy="253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Pour ses 2</a:t>
            </a:r>
            <a:r>
              <a:rPr lang="fr-CA" sz="4000" baseline="30000" dirty="0"/>
              <a:t>e</a:t>
            </a:r>
            <a:r>
              <a:rPr lang="fr-CA" sz="4000" dirty="0"/>
              <a:t> et 3</a:t>
            </a:r>
            <a:r>
              <a:rPr lang="fr-CA" sz="4000" baseline="30000" dirty="0"/>
              <a:t>e</a:t>
            </a:r>
            <a:r>
              <a:rPr lang="fr-CA" sz="4000" dirty="0"/>
              <a:t> voyages, le roi lui ordonne de les </a:t>
            </a:r>
            <a:r>
              <a:rPr lang="fr-CA" sz="4000" b="1" dirty="0"/>
              <a:t>évangéliser</a:t>
            </a:r>
            <a:r>
              <a:rPr lang="fr-CA" sz="4000" dirty="0"/>
              <a:t>.</a:t>
            </a:r>
            <a:endParaRPr lang="fr-CA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629663" y="3201591"/>
            <a:ext cx="2137313" cy="78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</a:t>
            </a:r>
            <a:r>
              <a:rPr lang="fr-CA" sz="4000" dirty="0" err="1"/>
              <a:t>algon</a:t>
            </a:r>
            <a:r>
              <a:rPr lang="fr-CA" sz="4000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9480418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39" y="2096070"/>
            <a:ext cx="5297425" cy="1774890"/>
          </a:xfrm>
        </p:spPr>
        <p:txBody>
          <a:bodyPr>
            <a:normAutofit/>
          </a:bodyPr>
          <a:lstStyle/>
          <a:p>
            <a:r>
              <a:rPr lang="fr-CA" sz="4000" dirty="0"/>
              <a:t>Il explore la vallée du St-Laurent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8761" y="-5318762"/>
            <a:ext cx="1554482" cy="12192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3208" y="262187"/>
            <a:ext cx="9625584" cy="10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dirty="0">
                <a:latin typeface="Brush Script MT" panose="03060802040406070304" pitchFamily="66" charset="0"/>
              </a:rPr>
              <a:t>Les voyages de Jacques Cartier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50977" y="2642948"/>
            <a:ext cx="5270557" cy="135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    et se rend jusqu’à Hochelaga</a:t>
            </a:r>
            <a:endParaRPr lang="fr-CA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50977" y="3807356"/>
            <a:ext cx="2764536" cy="76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(Montréal).</a:t>
            </a:r>
            <a:endParaRPr lang="fr-CA" dirty="0"/>
          </a:p>
        </p:txBody>
      </p:sp>
      <p:pic>
        <p:nvPicPr>
          <p:cNvPr id="1026" name="Picture 2" descr="Image result for jacques cartier hochel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96" y="1883664"/>
            <a:ext cx="5529284" cy="477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7" y="-1"/>
            <a:ext cx="2383397" cy="68711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8" y="0"/>
            <a:ext cx="933007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13870"/>
            <a:ext cx="274319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1917681" y="-13870"/>
            <a:ext cx="274319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4" y="230184"/>
            <a:ext cx="3212592" cy="19918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5925312" y="5129784"/>
            <a:ext cx="1344168" cy="6400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63" y="-1134314"/>
            <a:ext cx="907175" cy="8580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12374" y="5282184"/>
            <a:ext cx="246888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2380626" y="4977122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Beaconsfield</a:t>
            </a:r>
          </a:p>
        </p:txBody>
      </p:sp>
    </p:spTree>
    <p:extLst>
      <p:ext uri="{BB962C8B-B14F-4D97-AF65-F5344CB8AC3E}">
        <p14:creationId xmlns:p14="http://schemas.microsoft.com/office/powerpoint/2010/main" val="3246582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52 -0.02222 L -0.02057 0.0338 L -0.02213 0.075 L -0.02369 0.13056 L -0.02916 0.1875 L -0.04713 0.24028 L -0.0651 0.28889 L -0.06744 0.3581 L -0.07057 0.40695 L -0.08073 0.47778 L -0.11588 0.52778 L -0.12135 0.57084 L -0.11119 0.63472 L -0.09713 0.69306 L -0.09088 0.75139 L -0.10729 0.81111 L -0.14323 0.83472 L -0.16041 0.84722 " pathEditMode="relative" rAng="0" ptsTypes="AAAAAAAAAAAAAAAA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43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185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Berlin Sans FB Demi</vt:lpstr>
      <vt:lpstr>Brush Script MT</vt:lpstr>
      <vt:lpstr>Calibri</vt:lpstr>
      <vt:lpstr>Calibri Light</vt:lpstr>
      <vt:lpstr>Office Theme</vt:lpstr>
      <vt:lpstr>Les voyages 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voyages de</dc:title>
  <dc:creator>Martin Brisebois</dc:creator>
  <cp:lastModifiedBy>Martin Brisebois</cp:lastModifiedBy>
  <cp:revision>33</cp:revision>
  <dcterms:created xsi:type="dcterms:W3CDTF">2016-10-08T16:49:23Z</dcterms:created>
  <dcterms:modified xsi:type="dcterms:W3CDTF">2017-10-04T13:57:37Z</dcterms:modified>
</cp:coreProperties>
</file>