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6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4T13:58:34.775" idx="1">
    <p:pos x="7161" y="525"/>
    <p:text>Cette peinture de George Washington date de 1784. Washington s'est fait vaincre par les Français dans la Vallée de l'Ohio en 1754.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4T14:12:26.827" idx="2">
    <p:pos x="7456" y="2276"/>
    <p:text>Les Américains l'appelle le French and Indian War.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4T15:17:25.291" idx="5">
    <p:pos x="1769" y="1807"/>
    <p:text>L'Acadie est le territoire qui comprend aujourd'hui le Nouveau-Brunswick.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4T15:10:03.863" idx="4">
    <p:pos x="7261" y="1913"/>
    <p:text>Le nom "Cajun" vient des Acadiens qui sont allés en Louisiane.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4T15:06:18.345" idx="3">
    <p:pos x="1696" y="2979"/>
    <p:text>Initialement, la plupart sont envoyés aux Treize colonies, et ensuite en France. Certains reviennent en Louisiane et dans les endroits de l'Acadie qui n'appartiennent pas aux Britanniques.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2T16:29:39.067" idx="6">
    <p:pos x="3447" y="3355"/>
    <p:text>Ceci est aussi appelé au Qc "La Guerre de la Conquête"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28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36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866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43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229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42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3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63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76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31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9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4249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93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254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B0BF-F41C-4978-A902-A9D8E5644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1B432-99DF-4CCC-88FF-13C379C12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05D3D-B7D7-43E7-A8CF-A8DBE895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E599-F8A5-4C78-9F7B-5A7DB6EF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C8C3-9771-42EF-B1FE-780E43CA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55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FE57-E2D8-40C7-85BD-BD1FA315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00A2-DE3B-4ABC-AB0A-F9D3887E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1EF92-7B09-49B5-95E8-2A64A753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67593-2573-41EF-9C66-7B87541A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7A84-7603-4950-913B-A7255BF1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414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3C14-F710-4478-B7D9-B26B1193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E1BDA-10A3-4551-8F28-13073A2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1239-34D7-42FC-A79B-25BD1745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86A16-66A2-4896-9E7F-2BD4CB9C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0E14B-5BA0-4604-A7A5-EFD8323F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78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8364-EF69-4FCD-9B69-B6C82182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E2A7-D957-45B6-B89E-B323C5CC1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C1855-B87D-41A0-AF35-611CBA54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96E83-0D0E-4A1F-BC19-32F07792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98E1B-AE9D-4362-8D61-0F0B35B1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025A7-3431-44CB-BEA9-18013237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782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426D-CFA1-4C2C-95C3-44A5228C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9B23E-BA0C-4DB6-988A-81969E94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5A128-290E-4FED-9067-5D8A0671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1059E-76BC-4E7A-B4F4-EDD0D77CF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BED89-AEDA-4A4C-B070-96557F1F7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BBA74-DC9B-4375-982A-D930E9B8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E609-4B08-49D1-A671-A832D6F2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B9A4D-31F4-4F67-874A-A2F893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766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FD5D-F84C-403B-905E-F55401B8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FFF78-1CEF-4899-9AC2-36522737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05442-2F95-4130-94CB-1CA062AF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5D4AC-62EF-40CB-9636-4B1FDF7C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122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DBE62-410E-43AB-A5A1-18D3D417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51138-AFEC-417C-881A-BFF76AD8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4428D-2B93-4451-85DF-F48318D1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95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734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5FEC-260D-4950-B0C9-079198C8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9730-8E74-45A5-874C-60E36189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81F29-37BE-4179-A6AA-1BEBF0927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0F028-34D5-465C-8F14-6B386C00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03C4C-A531-4A1E-B6E5-59B1E33F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970F9-A218-4669-8CDF-0CE266E7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915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E559-334F-4276-91BB-D2B6C646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50AEF-9370-4046-8A89-52D6FC23B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331A7-E7ED-430B-A868-7D18954D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1DCEA-F2A3-4096-B48E-94EA2A00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23FD6-EC9A-4E5C-A330-EDAA1B0F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714D5-A6EB-41AE-83FB-EF3F1FFD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456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04F3-72C8-4BD2-A055-F8AACB25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30933-F971-4BAF-B890-A232BDCDA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5715-2B5A-469D-A004-76B3006B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CB54-1D4C-4740-81A0-607C1C74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AC0F-C538-4C5A-8379-DAA6CEF2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55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45214-559B-4DFC-BDFA-7B5F8B0E9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77FD2-6424-4DCE-AE1C-CE27F728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1E91-8B1F-481D-A84A-EF35F802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869C-3F4E-414F-919D-90006B9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157-4507-4848-B745-0B0389BF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66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033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27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62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26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82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21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33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38A59-A2EF-4EA0-9D07-2F5BFE12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B31B2-2FB3-43C1-A0F9-40FA8494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5395C-7F16-4A98-B37A-8DB20F0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423D-36AF-4B8D-A40D-BC72107172AD}" type="datetimeFigureOut">
              <a:rPr lang="fr-CA" smtClean="0"/>
              <a:t>2017-12-07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345B2-D041-4781-A6B8-60AE27F15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C1CAB-3208-4525-9062-D9D5E411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CEE95-0D5A-4004-8084-395A0F3F51A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4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qbzNHmfW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372965"/>
          </a:xfrm>
        </p:spPr>
        <p:txBody>
          <a:bodyPr/>
          <a:lstStyle/>
          <a:p>
            <a:r>
              <a:rPr lang="en-CA" sz="6000" dirty="0"/>
              <a:t>La Guerre de Sept Ans</a:t>
            </a:r>
            <a:endParaRPr lang="fr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295526"/>
            <a:ext cx="2904957" cy="857250"/>
          </a:xfrm>
        </p:spPr>
        <p:txBody>
          <a:bodyPr>
            <a:normAutofit/>
          </a:bodyPr>
          <a:lstStyle/>
          <a:p>
            <a:r>
              <a:rPr lang="en-CA" sz="4400" dirty="0"/>
              <a:t>1756-1763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68592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001600"/>
            <a:ext cx="6235776" cy="1140634"/>
          </a:xfrm>
        </p:spPr>
        <p:txBody>
          <a:bodyPr>
            <a:normAutofit/>
          </a:bodyPr>
          <a:lstStyle/>
          <a:p>
            <a:r>
              <a:rPr lang="fr-CA" sz="4000" dirty="0"/>
              <a:t>Montréal capitule en 1760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03734" y="2677496"/>
            <a:ext cx="6103105" cy="82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sans même livrer le combat.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03734" y="3294186"/>
            <a:ext cx="6411466" cy="125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Mais la guerre continue en Europe pour 3 ans.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46" y="2174400"/>
            <a:ext cx="4146769" cy="2806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" y="5089392"/>
            <a:ext cx="8063900" cy="14996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8017" y="5504857"/>
            <a:ext cx="3194538" cy="3424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Guerre en Amérique du Nord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5647" y="5839216"/>
            <a:ext cx="3726129" cy="34366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Guerre en Europe (de Sept Ans)</a:t>
            </a:r>
          </a:p>
        </p:txBody>
      </p:sp>
    </p:spTree>
    <p:extLst>
      <p:ext uri="{BB962C8B-B14F-4D97-AF65-F5344CB8AC3E}">
        <p14:creationId xmlns:p14="http://schemas.microsoft.com/office/powerpoint/2010/main" val="84549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093654"/>
            <a:ext cx="6783102" cy="1735780"/>
          </a:xfrm>
        </p:spPr>
        <p:txBody>
          <a:bodyPr>
            <a:normAutofit/>
          </a:bodyPr>
          <a:lstStyle/>
          <a:p>
            <a:r>
              <a:rPr lang="fr-CA" sz="4000" dirty="0"/>
              <a:t>Le </a:t>
            </a:r>
            <a:r>
              <a:rPr lang="fr-CA" sz="4000" u="sng" dirty="0"/>
              <a:t>traité de Paris</a:t>
            </a:r>
            <a:r>
              <a:rPr lang="fr-CA" sz="4000" dirty="0"/>
              <a:t> met fin à la guerre en 1763.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03601" y="2880000"/>
            <a:ext cx="6213570" cy="1982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	  Les Français perdent leurs colonies nord-américaines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03600" y="4060800"/>
            <a:ext cx="6362369" cy="1451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					  </a:t>
            </a:r>
            <a:r>
              <a:rPr lang="en-CA" sz="4000" dirty="0" err="1"/>
              <a:t>sauf</a:t>
            </a:r>
            <a:r>
              <a:rPr lang="en-CA" sz="4000" dirty="0"/>
              <a:t> St-Pierre et Miquelon.</a:t>
            </a:r>
            <a:endParaRPr lang="fr-CA" sz="4000" dirty="0"/>
          </a:p>
        </p:txBody>
      </p:sp>
      <p:pic>
        <p:nvPicPr>
          <p:cNvPr id="11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94" y="2195642"/>
            <a:ext cx="3636730" cy="419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50" y="4066032"/>
            <a:ext cx="895758" cy="301830"/>
          </a:xfrm>
          <a:prstGeom prst="rect">
            <a:avLst/>
          </a:prstGeom>
        </p:spPr>
      </p:pic>
      <p:sp>
        <p:nvSpPr>
          <p:cNvPr id="13" name="Ellipse 6"/>
          <p:cNvSpPr/>
          <p:nvPr/>
        </p:nvSpPr>
        <p:spPr>
          <a:xfrm>
            <a:off x="11000845" y="415183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6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89381" y="1482436"/>
            <a:ext cx="7010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/>
              <a:t>The Seven Years War –</a:t>
            </a:r>
          </a:p>
          <a:p>
            <a:pPr algn="ctr"/>
            <a:r>
              <a:rPr lang="en-CA" sz="3200" dirty="0"/>
              <a:t>Crash Course in World History</a:t>
            </a:r>
            <a:endParaRPr lang="fr-CA" sz="3200" dirty="0"/>
          </a:p>
          <a:p>
            <a:pPr algn="ctr"/>
            <a:r>
              <a:rPr lang="fr-CA" sz="3200" dirty="0"/>
              <a:t>(12m)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https://www.youtube.com/watch?v=j0qbzNHmfW0</a:t>
            </a:r>
            <a:endParaRPr lang="fr-CA" sz="24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294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p.136-137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#4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#6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p.136-137 sauf Résumé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67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milice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), déporter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0" y="1306336"/>
            <a:ext cx="2283427" cy="52317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9201047" cy="1421871"/>
          </a:xfrm>
        </p:spPr>
        <p:txBody>
          <a:bodyPr>
            <a:normAutofit/>
          </a:bodyPr>
          <a:lstStyle/>
          <a:p>
            <a:r>
              <a:rPr lang="fr-CA" sz="4000" dirty="0"/>
              <a:t>La </a:t>
            </a:r>
            <a:r>
              <a:rPr lang="fr-CA" sz="4000" u="sng" dirty="0"/>
              <a:t>Guerre de Sept Ans</a:t>
            </a:r>
            <a:r>
              <a:rPr lang="fr-CA" sz="4000" dirty="0"/>
              <a:t> est la seule grande guerre qui débute en Am. du Nord.</a:t>
            </a:r>
          </a:p>
        </p:txBody>
      </p:sp>
    </p:spTree>
    <p:extLst>
      <p:ext uri="{BB962C8B-B14F-4D97-AF65-F5344CB8AC3E}">
        <p14:creationId xmlns:p14="http://schemas.microsoft.com/office/powerpoint/2010/main" val="40731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6" y="341750"/>
            <a:ext cx="10056804" cy="5940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3" y="74342"/>
            <a:ext cx="10504051" cy="6393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17" y="623893"/>
            <a:ext cx="3962050" cy="6234107"/>
          </a:xfrm>
          <a:prstGeom prst="rect">
            <a:avLst/>
          </a:prstGeom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7258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2019419" y="0"/>
            <a:ext cx="17258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0109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0" y="1306336"/>
            <a:ext cx="2283427" cy="52317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9201047" cy="1421871"/>
          </a:xfrm>
        </p:spPr>
        <p:txBody>
          <a:bodyPr>
            <a:normAutofit/>
          </a:bodyPr>
          <a:lstStyle/>
          <a:p>
            <a:r>
              <a:rPr lang="fr-CA" sz="4000" dirty="0"/>
              <a:t>La </a:t>
            </a:r>
            <a:r>
              <a:rPr lang="fr-CA" sz="4000" u="sng" dirty="0"/>
              <a:t>Guerre de Sept Ans</a:t>
            </a:r>
            <a:r>
              <a:rPr lang="fr-CA" sz="4000" dirty="0"/>
              <a:t> est la seule grande guerre qui débute en Am. du Nord.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65307" y="3442808"/>
            <a:ext cx="7302924" cy="746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Elle se répand ensuite en Europe.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7" y="4868411"/>
            <a:ext cx="8063900" cy="14996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1508" y="5266660"/>
            <a:ext cx="3194538" cy="3424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Guerre en Amérique du Nord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7921" y="5609138"/>
            <a:ext cx="3726129" cy="34366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Guerre en Europe (de Sept Ans)</a:t>
            </a:r>
          </a:p>
        </p:txBody>
      </p:sp>
    </p:spTree>
    <p:extLst>
      <p:ext uri="{BB962C8B-B14F-4D97-AF65-F5344CB8AC3E}">
        <p14:creationId xmlns:p14="http://schemas.microsoft.com/office/powerpoint/2010/main" val="18319595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180497"/>
            <a:ext cx="7544994" cy="1421871"/>
          </a:xfrm>
        </p:spPr>
        <p:txBody>
          <a:bodyPr>
            <a:normAutofit/>
          </a:bodyPr>
          <a:lstStyle/>
          <a:p>
            <a:r>
              <a:rPr lang="fr-CA" sz="4000" dirty="0"/>
              <a:t>Les Britanniques ont peur que les </a:t>
            </a:r>
            <a:r>
              <a:rPr lang="fr-CA" sz="4000" u="sng" dirty="0"/>
              <a:t>Acadiens</a:t>
            </a:r>
            <a:r>
              <a:rPr lang="fr-CA" sz="4000" dirty="0"/>
              <a:t> aident les Français.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65307" y="2817590"/>
            <a:ext cx="7302924" cy="197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							Ils en déportent donc </a:t>
            </a:r>
            <a:r>
              <a:rPr lang="fr-CA" sz="3800" dirty="0"/>
              <a:t>10 000 </a:t>
            </a:r>
            <a:r>
              <a:rPr lang="fr-CA" sz="4000" dirty="0"/>
              <a:t>sur </a:t>
            </a:r>
            <a:r>
              <a:rPr lang="fr-CA" sz="3800" dirty="0"/>
              <a:t>13 000 </a:t>
            </a:r>
            <a:r>
              <a:rPr lang="fr-CA" sz="4000" dirty="0"/>
              <a:t>en 1755,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1" y="1953986"/>
            <a:ext cx="3371339" cy="4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5" y="266365"/>
            <a:ext cx="8529068" cy="634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374081" y="353786"/>
            <a:ext cx="2507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Peinture </a:t>
            </a:r>
            <a:r>
              <a:rPr lang="fr-CA" sz="2800" dirty="0" err="1"/>
              <a:t>con-temporaine</a:t>
            </a:r>
            <a:r>
              <a:rPr lang="fr-CA" sz="2800" dirty="0"/>
              <a:t> de la déportation des Acadiens en 1755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258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2019419" y="0"/>
            <a:ext cx="17258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95" y="3279376"/>
            <a:ext cx="2140733" cy="3328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/>
          <p:cNvSpPr/>
          <p:nvPr/>
        </p:nvSpPr>
        <p:spPr>
          <a:xfrm rot="10800000">
            <a:off x="9496095" y="2600555"/>
            <a:ext cx="810986" cy="2025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2830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180497"/>
            <a:ext cx="7544994" cy="1421871"/>
          </a:xfrm>
        </p:spPr>
        <p:txBody>
          <a:bodyPr>
            <a:normAutofit/>
          </a:bodyPr>
          <a:lstStyle/>
          <a:p>
            <a:r>
              <a:rPr lang="fr-CA" sz="4000" dirty="0"/>
              <a:t>Les Britanniques ont peur que les </a:t>
            </a:r>
            <a:r>
              <a:rPr lang="fr-CA" sz="4000" u="sng" dirty="0"/>
              <a:t>Acadiens</a:t>
            </a:r>
            <a:r>
              <a:rPr lang="fr-CA" sz="4000" dirty="0"/>
              <a:t> aident les Français.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65307" y="2817590"/>
            <a:ext cx="7302924" cy="197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							Ils en déportent donc </a:t>
            </a:r>
            <a:r>
              <a:rPr lang="fr-CA" sz="3800" dirty="0"/>
              <a:t>10 000 </a:t>
            </a:r>
            <a:r>
              <a:rPr lang="fr-CA" sz="4000" dirty="0"/>
              <a:t>sur </a:t>
            </a:r>
            <a:r>
              <a:rPr lang="fr-CA" sz="3800" dirty="0"/>
              <a:t>13 000 </a:t>
            </a:r>
            <a:r>
              <a:rPr lang="fr-CA" sz="4000" dirty="0"/>
              <a:t>en 1755. 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65307" y="3944815"/>
            <a:ext cx="7523844" cy="154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 Ils les envoient aux Treize colonies et en Europe.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1" y="1953986"/>
            <a:ext cx="3371339" cy="4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71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La guerre de sept Ans</a:t>
            </a:r>
            <a:endParaRPr lang="fr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180497"/>
            <a:ext cx="8381832" cy="1421871"/>
          </a:xfrm>
        </p:spPr>
        <p:txBody>
          <a:bodyPr>
            <a:normAutofit/>
          </a:bodyPr>
          <a:lstStyle/>
          <a:p>
            <a:r>
              <a:rPr lang="fr-CA" sz="4000" dirty="0"/>
              <a:t>Les </a:t>
            </a:r>
            <a:r>
              <a:rPr lang="fr-CA" sz="4000" dirty="0" err="1"/>
              <a:t>Brits</a:t>
            </a:r>
            <a:r>
              <a:rPr lang="fr-CA" sz="4000" dirty="0"/>
              <a:t> commettent plus de troupes en Am. du Nord que France.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62703" y="2714779"/>
            <a:ext cx="6739712" cy="2170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						   Ils remportent la bataille la plus importante :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62703" y="3997394"/>
            <a:ext cx="6411466" cy="1421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   Québec sur les </a:t>
            </a:r>
            <a:r>
              <a:rPr lang="fr-CA" sz="4000" u="sng" dirty="0"/>
              <a:t>plaines d’Abraham</a:t>
            </a:r>
            <a:r>
              <a:rPr lang="fr-CA" sz="4000" dirty="0"/>
              <a:t> en 1759.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4815" y="1154151"/>
            <a:ext cx="2763672" cy="5518254"/>
          </a:xfrm>
          <a:prstGeom prst="rect">
            <a:avLst/>
          </a:prstGeom>
          <a:effectLst>
            <a:outerShdw blurRad="76200" dist="114300" dir="162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8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2/2d/PlainsOfAbraham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530696"/>
            <a:ext cx="9611990" cy="596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5400000">
            <a:off x="6019801" y="-6019799"/>
            <a:ext cx="152402" cy="1219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 rot="5400000">
            <a:off x="6019801" y="685799"/>
            <a:ext cx="152402" cy="1219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59" y="530697"/>
            <a:ext cx="1984298" cy="2369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59" y="3630185"/>
            <a:ext cx="1984298" cy="234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59" y="3073975"/>
            <a:ext cx="2019668" cy="382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32" y="6125640"/>
            <a:ext cx="1943125" cy="372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95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178</TotalTime>
  <Words>246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Gill Sans MT</vt:lpstr>
      <vt:lpstr>Wingdings 2</vt:lpstr>
      <vt:lpstr>Dividend</vt:lpstr>
      <vt:lpstr>Office Theme</vt:lpstr>
      <vt:lpstr>1_Office Theme</vt:lpstr>
      <vt:lpstr>La Guerre de Sept Ans</vt:lpstr>
      <vt:lpstr>La guerre de sept Ans</vt:lpstr>
      <vt:lpstr>PowerPoint Presentation</vt:lpstr>
      <vt:lpstr>La guerre de sept Ans</vt:lpstr>
      <vt:lpstr>La guerre de sept Ans</vt:lpstr>
      <vt:lpstr>PowerPoint Presentation</vt:lpstr>
      <vt:lpstr>La guerre de sept Ans</vt:lpstr>
      <vt:lpstr>La guerre de sept Ans</vt:lpstr>
      <vt:lpstr>PowerPoint Presentation</vt:lpstr>
      <vt:lpstr>La guerre de sept Ans</vt:lpstr>
      <vt:lpstr>La guerre de sept 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de sept Ans</dc:title>
  <dc:creator>Martin Brisebois</dc:creator>
  <cp:lastModifiedBy>Martin Brisebois</cp:lastModifiedBy>
  <cp:revision>33</cp:revision>
  <dcterms:created xsi:type="dcterms:W3CDTF">2016-12-04T18:29:05Z</dcterms:created>
  <dcterms:modified xsi:type="dcterms:W3CDTF">2017-12-07T12:25:29Z</dcterms:modified>
</cp:coreProperties>
</file>