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4" r:id="rId4"/>
    <p:sldId id="259" r:id="rId5"/>
    <p:sldId id="265" r:id="rId6"/>
    <p:sldId id="258" r:id="rId7"/>
    <p:sldId id="261" r:id="rId8"/>
    <p:sldId id="268" r:id="rId9"/>
    <p:sldId id="262" r:id="rId10"/>
    <p:sldId id="263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2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  <p:cmAuthor id="2" name="Windows User" initials="W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6T13:40:20.926" idx="1">
    <p:pos x="5491" y="109"/>
    <p:text>Aujourd'hui, il ne reste presque plus de morue dans le coin de Terre-Neuve.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18T12:40:17.020" idx="1">
    <p:pos x="351" y="944"/>
    <p:text>Poser la question: Comment préservait-on la nourriture avant l'invention des réfrigérateurs?
</p:text>
  </p:cm>
  <p:cm authorId="2" dt="2016-10-18T12:40:41.596" idx="2">
    <p:pos x="5312" y="1893"/>
    <p:text>Demander si cette illustration représente la pêche verte ou sèche.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74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06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38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76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81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34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83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24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84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442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99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AA5-7E82-4892-9510-78346D9B98DA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682D-EE70-4E86-B132-B2346F084D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6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FaxyKKc0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dirty="0"/>
              <a:t>Les ressources naturelles de la nouvelle-</a:t>
            </a:r>
            <a:r>
              <a:rPr lang="fr-CA" sz="3200" dirty="0" err="1"/>
              <a:t>france</a:t>
            </a:r>
            <a:endParaRPr lang="fr-CA" sz="3200" dirty="0"/>
          </a:p>
        </p:txBody>
      </p:sp>
      <p:pic>
        <p:nvPicPr>
          <p:cNvPr id="5122" name="Picture 2" descr="http://img1.liveinternet.ru/images/attach/c/2/73/805/73805751_4265093_0_45ba3_55ef3f9e_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19812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092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316359"/>
          </a:xfrm>
        </p:spPr>
        <p:txBody>
          <a:bodyPr>
            <a:normAutofit/>
          </a:bodyPr>
          <a:lstStyle/>
          <a:p>
            <a:r>
              <a:rPr lang="fr-CA" sz="3200" dirty="0"/>
              <a:t>Les Français ne trouvent pas de pierres précieuses en Amérique du Nord.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</p:spPr>
        <p:txBody>
          <a:bodyPr>
            <a:normAutofit/>
          </a:bodyPr>
          <a:lstStyle/>
          <a:p>
            <a:r>
              <a:rPr lang="fr-CA" sz="2800" dirty="0"/>
              <a:t>Les ressources de la nouvelle-</a:t>
            </a:r>
            <a:r>
              <a:rPr lang="fr-CA" sz="2800" dirty="0" err="1"/>
              <a:t>france</a:t>
            </a:r>
            <a:endParaRPr lang="fr-CA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3568" y="278092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Mais ils trouvent deux ressources naturelles profitables 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63687" y="3969620"/>
            <a:ext cx="2664297" cy="68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u="sng" dirty="0"/>
              <a:t>La morue</a:t>
            </a:r>
            <a:r>
              <a:rPr lang="fr-CA" sz="3200" dirty="0"/>
              <a:t> 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2" y="3888432"/>
            <a:ext cx="764704" cy="764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35" y="4883833"/>
            <a:ext cx="764704" cy="76470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63687" y="4924427"/>
            <a:ext cx="2664297" cy="68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u="sng" dirty="0"/>
              <a:t>Le castor</a:t>
            </a:r>
            <a:r>
              <a:rPr lang="fr-CA" sz="32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793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5472608" cy="4248472"/>
          </a:xfrm>
        </p:spPr>
        <p:txBody>
          <a:bodyPr>
            <a:normAutofit/>
          </a:bodyPr>
          <a:lstStyle/>
          <a:p>
            <a:r>
              <a:rPr lang="fr-CA" sz="3200" dirty="0"/>
              <a:t>En Europe, les chapeaux de fourrure sont à la mode.</a:t>
            </a:r>
          </a:p>
          <a:p>
            <a:r>
              <a:rPr lang="fr-CA" sz="3200" dirty="0"/>
              <a:t>Le castor européen est presque disparu.</a:t>
            </a:r>
          </a:p>
          <a:p>
            <a:r>
              <a:rPr lang="fr-CA" sz="3200" dirty="0"/>
              <a:t>Il devient l’exportation principale de la N-F.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</p:spPr>
        <p:txBody>
          <a:bodyPr>
            <a:normAutofit/>
          </a:bodyPr>
          <a:lstStyle/>
          <a:p>
            <a:r>
              <a:rPr lang="fr-CA" sz="3600" dirty="0"/>
              <a:t>Le castor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86974"/>
            <a:ext cx="482222" cy="482222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0768"/>
            <a:ext cx="2231597" cy="5161977"/>
          </a:xfrm>
          <a:prstGeom prst="rect">
            <a:avLst/>
          </a:prstGeom>
          <a:effectLst>
            <a:outerShdw blurRad="76200" dist="50800" dir="186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9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28662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733800" y="2000250"/>
            <a:ext cx="3067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Berlin Sans FB Demi" panose="020E0802020502020306" pitchFamily="34" charset="0"/>
              </a:rPr>
              <a:t>Rien</a:t>
            </a:r>
            <a:endParaRPr lang="fr-CA" sz="2700" dirty="0">
              <a:latin typeface="Berlin Sans FB Demi" panose="020E0802020502020306" pitchFamily="34" charset="0"/>
            </a:endParaRP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219200" y="5143501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Rien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276600" y="1314451"/>
            <a:ext cx="432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219200" y="4222613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Rien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4"/>
          <p:cNvSpPr txBox="1"/>
          <p:nvPr/>
        </p:nvSpPr>
        <p:spPr>
          <a:xfrm>
            <a:off x="2092036" y="1482435"/>
            <a:ext cx="52578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/>
              <a:t>Histoire du Canada – L’arrivée de Jacques Cartier</a:t>
            </a:r>
          </a:p>
          <a:p>
            <a:pPr algn="ctr"/>
            <a:r>
              <a:rPr lang="fr-CA" sz="3200" dirty="0"/>
              <a:t>(5:40 – 10:00).</a:t>
            </a:r>
          </a:p>
          <a:p>
            <a:pPr algn="ctr"/>
            <a:endParaRPr lang="fr-CA" sz="2000" dirty="0"/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https://www.youtube.com/watch?v=H0FaxyKKc0A</a:t>
            </a:r>
            <a:r>
              <a:rPr lang="fr-CA" sz="2400" dirty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931224" cy="1316359"/>
          </a:xfrm>
        </p:spPr>
        <p:txBody>
          <a:bodyPr>
            <a:normAutofit/>
          </a:bodyPr>
          <a:lstStyle/>
          <a:p>
            <a:r>
              <a:rPr lang="fr-CA" sz="3200" dirty="0"/>
              <a:t>Les Français ne trouvent pas de pierres précieuses en Am. du Nord.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</p:spPr>
        <p:txBody>
          <a:bodyPr>
            <a:normAutofit/>
          </a:bodyPr>
          <a:lstStyle/>
          <a:p>
            <a:r>
              <a:rPr lang="fr-CA" sz="2800" dirty="0"/>
              <a:t>Les ressources de la nouvelle-</a:t>
            </a:r>
            <a:r>
              <a:rPr lang="fr-CA" sz="2800" dirty="0" err="1"/>
              <a:t>france</a:t>
            </a:r>
            <a:endParaRPr lang="fr-CA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3568" y="2780928"/>
            <a:ext cx="784887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Mais ils trouvent 2 ressources profitables 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63687" y="3969620"/>
            <a:ext cx="2664297" cy="68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u="sng" dirty="0"/>
              <a:t>La morue</a:t>
            </a:r>
            <a:r>
              <a:rPr lang="fr-CA" sz="3200" dirty="0"/>
              <a:t> 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2" y="3888432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316359"/>
          </a:xfrm>
        </p:spPr>
        <p:txBody>
          <a:bodyPr>
            <a:normAutofit/>
          </a:bodyPr>
          <a:lstStyle/>
          <a:p>
            <a:r>
              <a:rPr lang="fr-CA" sz="3200" dirty="0"/>
              <a:t>À l’époque, il y a une forte demande pour le poisson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7819"/>
            <a:ext cx="778490" cy="991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48" y="143637"/>
            <a:ext cx="2197349" cy="1304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64286"/>
            <a:ext cx="2305399" cy="2319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40" y="4164287"/>
            <a:ext cx="2324842" cy="2331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99" y="4164287"/>
            <a:ext cx="2297098" cy="230391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3568" y="2250000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			    puisqu’on ne mange pas de viande les vendredis et les jours religieux.</a:t>
            </a:r>
          </a:p>
        </p:txBody>
      </p:sp>
      <p:pic>
        <p:nvPicPr>
          <p:cNvPr id="11" name="Picture 8" descr="http://www.topino.be/themes/topino/img/loading_dots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09" y="2348880"/>
            <a:ext cx="692852" cy="6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</p:spPr>
        <p:txBody>
          <a:bodyPr>
            <a:normAutofit/>
          </a:bodyPr>
          <a:lstStyle/>
          <a:p>
            <a:r>
              <a:rPr lang="fr-CA" sz="3600" dirty="0"/>
              <a:t>La morue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86974"/>
            <a:ext cx="482222" cy="4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b/Grand_Ban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04" y="1916832"/>
            <a:ext cx="4680519" cy="456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7819"/>
            <a:ext cx="778490" cy="991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48" y="143637"/>
            <a:ext cx="2197349" cy="13041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</p:spPr>
        <p:txBody>
          <a:bodyPr>
            <a:normAutofit/>
          </a:bodyPr>
          <a:lstStyle/>
          <a:p>
            <a:r>
              <a:rPr lang="fr-CA" sz="3600" dirty="0"/>
              <a:t>La morue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86974"/>
            <a:ext cx="482222" cy="48222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31E94E-9355-450F-B9B8-B85646812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47793"/>
            <a:ext cx="3600400" cy="2252464"/>
          </a:xfrm>
        </p:spPr>
        <p:txBody>
          <a:bodyPr>
            <a:normAutofit/>
          </a:bodyPr>
          <a:lstStyle/>
          <a:p>
            <a:r>
              <a:rPr lang="fr-CA" sz="3200" dirty="0"/>
              <a:t>Il y a des bancs de morue sur la côte de Terre-Neuve.</a:t>
            </a:r>
          </a:p>
        </p:txBody>
      </p:sp>
    </p:spTree>
    <p:extLst>
      <p:ext uri="{BB962C8B-B14F-4D97-AF65-F5344CB8AC3E}">
        <p14:creationId xmlns:p14="http://schemas.microsoft.com/office/powerpoint/2010/main" val="36647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332656"/>
            <a:ext cx="4725121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arefrigeration.com/SiteCollectionImages/Markets/Marine/Marine_Fishing_trawler_Fis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433564" cy="2586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shwrecked.com/files/imagecache/forum_preview/Stoinka/399132_407527772642188_199756678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6197"/>
            <a:ext cx="3461579" cy="1947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59"/>
            <a:ext cx="3461579" cy="1247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2355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b/Grand_Ban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04" y="1916832"/>
            <a:ext cx="4680519" cy="456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7819"/>
            <a:ext cx="778490" cy="991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48" y="143637"/>
            <a:ext cx="2197349" cy="13041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</p:spPr>
        <p:txBody>
          <a:bodyPr>
            <a:normAutofit/>
          </a:bodyPr>
          <a:lstStyle/>
          <a:p>
            <a:r>
              <a:rPr lang="fr-CA" sz="3600" dirty="0"/>
              <a:t>La morue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86974"/>
            <a:ext cx="482222" cy="48222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65200" y="3402000"/>
            <a:ext cx="3358728" cy="2691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	      Ceux-ci attirent les Européens depuis le XVI</a:t>
            </a:r>
            <a:r>
              <a:rPr lang="fr-CA" sz="3200" baseline="30000" dirty="0"/>
              <a:t>e</a:t>
            </a:r>
            <a:r>
              <a:rPr lang="fr-CA" sz="3200" dirty="0"/>
              <a:t> siècle.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CB805B-C1D2-4DDA-A347-703909D8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47793"/>
            <a:ext cx="3600400" cy="2252464"/>
          </a:xfrm>
        </p:spPr>
        <p:txBody>
          <a:bodyPr>
            <a:normAutofit/>
          </a:bodyPr>
          <a:lstStyle/>
          <a:p>
            <a:r>
              <a:rPr lang="fr-CA" sz="3200" dirty="0"/>
              <a:t>Il y a des bancs de morue sur la côte de Terre-Neuve.</a:t>
            </a:r>
          </a:p>
        </p:txBody>
      </p:sp>
    </p:spTree>
    <p:extLst>
      <p:ext uri="{BB962C8B-B14F-4D97-AF65-F5344CB8AC3E}">
        <p14:creationId xmlns:p14="http://schemas.microsoft.com/office/powerpoint/2010/main" val="24995804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16" y="3068960"/>
            <a:ext cx="443583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7819"/>
            <a:ext cx="778490" cy="991357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568800" y="3861048"/>
            <a:ext cx="3139104" cy="176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consiste à le </a:t>
            </a:r>
            <a:r>
              <a:rPr lang="fr-CA" sz="3200" i="1" dirty="0"/>
              <a:t>sécher</a:t>
            </a:r>
            <a:r>
              <a:rPr lang="fr-CA" sz="3200" dirty="0"/>
              <a:t> avant l’exportation.</a:t>
            </a:r>
          </a:p>
          <a:p>
            <a:endParaRPr lang="fr-CA" dirty="0"/>
          </a:p>
        </p:txBody>
      </p:sp>
      <p:sp>
        <p:nvSpPr>
          <p:cNvPr id="16" name="Rectangle 15"/>
          <p:cNvSpPr/>
          <p:nvPr/>
        </p:nvSpPr>
        <p:spPr>
          <a:xfrm>
            <a:off x="755576" y="5805264"/>
            <a:ext cx="3168352" cy="696928"/>
          </a:xfrm>
          <a:prstGeom prst="wedgeRectCallout">
            <a:avLst>
              <a:gd name="adj1" fmla="val 55707"/>
              <a:gd name="adj2" fmla="val -21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La pêche sèche, estampe de 1820 ou 1827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48" y="143637"/>
            <a:ext cx="2197349" cy="130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</p:spPr>
        <p:txBody>
          <a:bodyPr>
            <a:normAutofit/>
          </a:bodyPr>
          <a:lstStyle/>
          <a:p>
            <a:r>
              <a:rPr lang="fr-CA" sz="3600" dirty="0"/>
              <a:t>La morue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86974"/>
            <a:ext cx="482222" cy="482222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568800" y="1753200"/>
            <a:ext cx="8064896" cy="131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				  consiste à </a:t>
            </a:r>
            <a:r>
              <a:rPr lang="fr-CA" sz="3200" i="1" dirty="0"/>
              <a:t>saler</a:t>
            </a:r>
            <a:r>
              <a:rPr lang="fr-CA" sz="3200" dirty="0"/>
              <a:t> le poisson avant de l’exporter.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52601"/>
            <a:ext cx="4392488" cy="1028327"/>
          </a:xfrm>
        </p:spPr>
        <p:txBody>
          <a:bodyPr>
            <a:normAutofit/>
          </a:bodyPr>
          <a:lstStyle/>
          <a:p>
            <a:r>
              <a:rPr lang="fr-CA" sz="3200" dirty="0"/>
              <a:t>La « pêche verte » 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27600" y="2920364"/>
            <a:ext cx="3384376" cy="1156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La « pêche sèche »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21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2" grpId="0" build="p"/>
      <p:bldP spid="3" grpId="0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9992" y="1752601"/>
            <a:ext cx="4186808" cy="2252464"/>
          </a:xfrm>
        </p:spPr>
        <p:txBody>
          <a:bodyPr>
            <a:normAutofit/>
          </a:bodyPr>
          <a:lstStyle/>
          <a:p>
            <a:r>
              <a:rPr lang="fr-CA" sz="3200" dirty="0"/>
              <a:t>(L’importance de la pêche est exemplifiée par le fait qu’en 1763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7819"/>
            <a:ext cx="778490" cy="9913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032448" cy="4652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8" y="3913632"/>
            <a:ext cx="965567" cy="32892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593592" y="400506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48" y="143637"/>
            <a:ext cx="2197349" cy="130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</p:spPr>
        <p:txBody>
          <a:bodyPr>
            <a:normAutofit/>
          </a:bodyPr>
          <a:lstStyle/>
          <a:p>
            <a:r>
              <a:rPr lang="fr-CA" sz="3600" dirty="0"/>
              <a:t>La morue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86974"/>
            <a:ext cx="482222" cy="482222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716016" y="3741442"/>
            <a:ext cx="4186808" cy="2639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France retient </a:t>
            </a:r>
            <a:r>
              <a:rPr lang="fr-CA" sz="3200" u="sng" dirty="0"/>
              <a:t>Saint-Pierre et Miquelon</a:t>
            </a:r>
            <a:r>
              <a:rPr lang="fr-CA" sz="3200" dirty="0"/>
              <a:t>, suite à la Guerre de Sept Ans.)</a:t>
            </a:r>
          </a:p>
          <a:p>
            <a:endParaRPr lang="fr-CA" dirty="0"/>
          </a:p>
        </p:txBody>
      </p:sp>
      <p:pic>
        <p:nvPicPr>
          <p:cNvPr id="14" name="Picture 8" descr="http://www.topino.be/themes/topino/img/loading_dots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01200"/>
            <a:ext cx="692852" cy="6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506</TotalTime>
  <Words>226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Berlin Sans FB Demi</vt:lpstr>
      <vt:lpstr>Book Antiqua</vt:lpstr>
      <vt:lpstr>Calibri</vt:lpstr>
      <vt:lpstr>Century Gothic</vt:lpstr>
      <vt:lpstr>Apothecary</vt:lpstr>
      <vt:lpstr>Office Theme</vt:lpstr>
      <vt:lpstr>Les ressources naturelles de la nouvelle-france</vt:lpstr>
      <vt:lpstr>PowerPoint Presentation</vt:lpstr>
      <vt:lpstr>Les ressources de la nouvelle-france</vt:lpstr>
      <vt:lpstr>La morue</vt:lpstr>
      <vt:lpstr>La morue</vt:lpstr>
      <vt:lpstr>PowerPoint Presentation</vt:lpstr>
      <vt:lpstr>La morue</vt:lpstr>
      <vt:lpstr>La morue</vt:lpstr>
      <vt:lpstr>La morue</vt:lpstr>
      <vt:lpstr>Les ressources de la nouvelle-france</vt:lpstr>
      <vt:lpstr>Le castor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Martin Brisebois</cp:lastModifiedBy>
  <cp:revision>50</cp:revision>
  <dcterms:created xsi:type="dcterms:W3CDTF">2014-11-12T17:08:17Z</dcterms:created>
  <dcterms:modified xsi:type="dcterms:W3CDTF">2017-10-11T11:52:44Z</dcterms:modified>
</cp:coreProperties>
</file>